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4"/>
  </p:sldMasterIdLst>
  <p:sldIdLst>
    <p:sldId id="273" r:id="rId5"/>
    <p:sldId id="288" r:id="rId6"/>
    <p:sldId id="292" r:id="rId7"/>
    <p:sldId id="290" r:id="rId8"/>
    <p:sldId id="293" r:id="rId9"/>
    <p:sldId id="29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44" autoAdjust="0"/>
    <p:restoredTop sz="94619" autoAdjust="0"/>
  </p:normalViewPr>
  <p:slideViewPr>
    <p:cSldViewPr snapToGrid="0">
      <p:cViewPr varScale="1">
        <p:scale>
          <a:sx n="98" d="100"/>
          <a:sy n="98" d="100"/>
        </p:scale>
        <p:origin x="1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10.jpg"/></Relationships>
</file>

<file path=ppt/diagrams/_rels/data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12.jpg"/></Relationships>
</file>

<file path=ppt/diagrams/_rels/data3.xml.rels><?xml version="1.0" encoding="UTF-8" standalone="yes"?>
<Relationships xmlns="http://schemas.openxmlformats.org/package/2006/relationships"><Relationship Id="rId1" Type="http://schemas.openxmlformats.org/officeDocument/2006/relationships/image" Target="../media/image13.jp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10.jpg"/></Relationships>
</file>

<file path=ppt/diagrams/_rels/drawing2.xml.rels><?xml version="1.0" encoding="UTF-8" standalone="yes"?>
<Relationships xmlns="http://schemas.openxmlformats.org/package/2006/relationships"><Relationship Id="rId1" Type="http://schemas.openxmlformats.org/officeDocument/2006/relationships/image" Target="../media/image12.jpg"/></Relationships>
</file>

<file path=ppt/diagrams/_rels/drawing3.xml.rels><?xml version="1.0" encoding="UTF-8" standalone="yes"?>
<Relationships xmlns="http://schemas.openxmlformats.org/package/2006/relationships"><Relationship Id="rId1"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D4E0A1-2FAA-4C4F-A963-A18676DD2709}" type="doc">
      <dgm:prSet loTypeId="urn:microsoft.com/office/officeart/2005/8/layout/hList7" loCatId="process" qsTypeId="urn:microsoft.com/office/officeart/2005/8/quickstyle/3d3" qsCatId="3D" csTypeId="urn:microsoft.com/office/officeart/2005/8/colors/colorful2" csCatId="colorful" phldr="1"/>
      <dgm:spPr/>
      <dgm:t>
        <a:bodyPr/>
        <a:lstStyle/>
        <a:p>
          <a:endParaRPr lang="en-US"/>
        </a:p>
      </dgm:t>
    </dgm:pt>
    <dgm:pt modelId="{59A0B26A-2973-451B-9ADA-6468D9C1A82E}">
      <dgm:prSet custT="1"/>
      <dgm:spPr>
        <a:solidFill>
          <a:schemeClr val="accent6">
            <a:lumMod val="50000"/>
          </a:schemeClr>
        </a:solidFill>
      </dgm:spPr>
      <dgm:t>
        <a:bodyPr/>
        <a:lstStyle/>
        <a:p>
          <a:pPr algn="r"/>
          <a:r>
            <a:rPr lang="fa-IR" sz="1600" dirty="0"/>
            <a:t>برج جدی دهمین علامت از دوازده صورت فلکی زودیاک است، یعنی کمان دایره البروج. برج از ضلع جنوبی آسمان. خورشید از 22 دسامبر تا 20 ژانویه از برج جدی عبور می کند</a:t>
          </a:r>
          <a:r>
            <a:rPr lang="en-US" sz="1600" dirty="0"/>
            <a:t> </a:t>
          </a:r>
          <a:endParaRPr lang="en-US" dirty="0"/>
        </a:p>
      </dgm:t>
    </dgm:pt>
    <dgm:pt modelId="{485F4D2F-583A-4E49-8439-7E9505C9635E}" type="parTrans" cxnId="{3B32756D-B3E5-411D-8FF5-9443D03E0512}">
      <dgm:prSet/>
      <dgm:spPr/>
      <dgm:t>
        <a:bodyPr/>
        <a:lstStyle/>
        <a:p>
          <a:endParaRPr lang="en-US"/>
        </a:p>
      </dgm:t>
    </dgm:pt>
    <dgm:pt modelId="{82DF06A8-49E6-4C50-8190-748A5D28FD6E}" type="sibTrans" cxnId="{3B32756D-B3E5-411D-8FF5-9443D03E0512}">
      <dgm:prSet/>
      <dgm:spPr/>
      <dgm:t>
        <a:bodyPr/>
        <a:lstStyle/>
        <a:p>
          <a:endParaRPr lang="en-US"/>
        </a:p>
      </dgm:t>
    </dgm:pt>
    <dgm:pt modelId="{8159643A-818D-4545-AFE5-29FC064B1AAA}">
      <dgm:prSet custT="1"/>
      <dgm:spPr>
        <a:solidFill>
          <a:schemeClr val="accent6">
            <a:lumMod val="75000"/>
          </a:schemeClr>
        </a:solidFill>
      </dgm:spPr>
      <dgm:t>
        <a:bodyPr/>
        <a:lstStyle/>
        <a:p>
          <a:pPr algn="r"/>
          <a:r>
            <a:rPr lang="fa-IR" sz="1600" dirty="0">
              <a:solidFill>
                <a:schemeClr val="tx1"/>
              </a:solidFill>
            </a:rPr>
            <a:t>خورشید در آغاز این علامت در انقلاب زمستانی است</a:t>
          </a:r>
          <a:endParaRPr lang="en-US" dirty="0">
            <a:solidFill>
              <a:schemeClr val="tx1"/>
            </a:solidFill>
          </a:endParaRPr>
        </a:p>
      </dgm:t>
    </dgm:pt>
    <dgm:pt modelId="{2AC99ED1-74BC-44F4-AB57-AD4179C7D85F}" type="parTrans" cxnId="{D9DD0A07-3DE1-4FDB-9228-533E0FAB48D9}">
      <dgm:prSet/>
      <dgm:spPr/>
      <dgm:t>
        <a:bodyPr/>
        <a:lstStyle/>
        <a:p>
          <a:endParaRPr lang="en-US"/>
        </a:p>
      </dgm:t>
    </dgm:pt>
    <dgm:pt modelId="{384C38D0-1DF9-4571-8437-3CD10BEF2AAE}" type="sibTrans" cxnId="{D9DD0A07-3DE1-4FDB-9228-533E0FAB48D9}">
      <dgm:prSet/>
      <dgm:spPr/>
      <dgm:t>
        <a:bodyPr/>
        <a:lstStyle/>
        <a:p>
          <a:endParaRPr lang="en-US"/>
        </a:p>
      </dgm:t>
    </dgm:pt>
    <dgm:pt modelId="{11173297-B697-4A11-9EAC-E45317C547A3}">
      <dgm:prSet custT="1"/>
      <dgm:spPr>
        <a:solidFill>
          <a:schemeClr val="accent6">
            <a:lumMod val="60000"/>
            <a:lumOff val="40000"/>
          </a:schemeClr>
        </a:solidFill>
      </dgm:spPr>
      <dgm:t>
        <a:bodyPr/>
        <a:lstStyle/>
        <a:p>
          <a:pPr algn="r"/>
          <a:r>
            <a:rPr lang="fa-IR" sz="1600" dirty="0">
              <a:solidFill>
                <a:schemeClr val="bg1">
                  <a:lumMod val="85000"/>
                </a:schemeClr>
              </a:solidFill>
            </a:rPr>
            <a:t>در گذشته های دور صورت فلکی برج جدی در این علامت بوده و به آن برج جدی می گویند</a:t>
          </a:r>
          <a:endParaRPr lang="en-US" dirty="0">
            <a:solidFill>
              <a:schemeClr val="bg1">
                <a:lumMod val="85000"/>
              </a:schemeClr>
            </a:solidFill>
          </a:endParaRPr>
        </a:p>
      </dgm:t>
    </dgm:pt>
    <dgm:pt modelId="{04B33EEE-24D9-46D5-87A7-153B2EA6E29D}" type="parTrans" cxnId="{6C7779F4-FD69-4B67-B910-A8608F5BFD91}">
      <dgm:prSet/>
      <dgm:spPr/>
      <dgm:t>
        <a:bodyPr/>
        <a:lstStyle/>
        <a:p>
          <a:endParaRPr lang="en-US"/>
        </a:p>
      </dgm:t>
    </dgm:pt>
    <dgm:pt modelId="{F44242F6-86F1-4EA1-8BA3-3748696B9D36}" type="sibTrans" cxnId="{6C7779F4-FD69-4B67-B910-A8608F5BFD91}">
      <dgm:prSet/>
      <dgm:spPr/>
      <dgm:t>
        <a:bodyPr/>
        <a:lstStyle/>
        <a:p>
          <a:endParaRPr lang="en-US"/>
        </a:p>
      </dgm:t>
    </dgm:pt>
    <dgm:pt modelId="{D59A6E49-80F2-47F2-A3F1-A7D3C1042B7A}">
      <dgm:prSet custT="1"/>
      <dgm:spPr>
        <a:solidFill>
          <a:schemeClr val="accent6">
            <a:lumMod val="40000"/>
            <a:lumOff val="60000"/>
          </a:schemeClr>
        </a:solidFill>
      </dgm:spPr>
      <dgm:t>
        <a:bodyPr/>
        <a:lstStyle/>
        <a:p>
          <a:pPr algn="r"/>
          <a:r>
            <a:rPr lang="fa-IR" sz="1600" dirty="0">
              <a:solidFill>
                <a:schemeClr val="bg1">
                  <a:lumMod val="50000"/>
                </a:schemeClr>
              </a:solidFill>
            </a:rPr>
            <a:t>دو هزار سال پیش، این برج، بیشتر از زمینهٔ صورت فلکی جَدْی (بزغاله) می‌گذشت و به همین نام باقی ماند؛ ولی امروزه از زمینهٔ صورت فلکی قوس (کمان) می‌گذرد</a:t>
          </a:r>
          <a:r>
            <a:rPr lang="fa-IR" sz="1100" dirty="0">
              <a:solidFill>
                <a:schemeClr val="bg1">
                  <a:lumMod val="50000"/>
                </a:schemeClr>
              </a:solidFill>
            </a:rPr>
            <a:t>.</a:t>
          </a:r>
          <a:r>
            <a:rPr lang="en-US" sz="1100" dirty="0"/>
            <a:t>. </a:t>
          </a:r>
          <a:endParaRPr lang="en-US" dirty="0"/>
        </a:p>
      </dgm:t>
    </dgm:pt>
    <dgm:pt modelId="{0F0347E2-53BF-4AF0-BE04-E562E9D07F8C}" type="parTrans" cxnId="{1DEAA8D5-09D4-43B8-9CE1-38F63628F861}">
      <dgm:prSet/>
      <dgm:spPr/>
      <dgm:t>
        <a:bodyPr/>
        <a:lstStyle/>
        <a:p>
          <a:endParaRPr lang="en-US"/>
        </a:p>
      </dgm:t>
    </dgm:pt>
    <dgm:pt modelId="{7E011706-AE0C-4AA0-B690-E8284D94C1FB}" type="sibTrans" cxnId="{1DEAA8D5-09D4-43B8-9CE1-38F63628F861}">
      <dgm:prSet/>
      <dgm:spPr/>
      <dgm:t>
        <a:bodyPr/>
        <a:lstStyle/>
        <a:p>
          <a:endParaRPr lang="en-US"/>
        </a:p>
      </dgm:t>
    </dgm:pt>
    <dgm:pt modelId="{8AE324F7-386D-45A2-868A-242E22B37484}">
      <dgm:prSet custT="1"/>
      <dgm:spPr>
        <a:solidFill>
          <a:schemeClr val="accent6">
            <a:lumMod val="20000"/>
            <a:lumOff val="80000"/>
          </a:schemeClr>
        </a:solidFill>
      </dgm:spPr>
      <dgm:t>
        <a:bodyPr/>
        <a:lstStyle/>
        <a:p>
          <a:pPr algn="r"/>
          <a:r>
            <a:rPr lang="fa-IR" sz="1600" dirty="0">
              <a:solidFill>
                <a:schemeClr val="bg1"/>
              </a:solidFill>
            </a:rPr>
            <a:t>کلمهٔ جَدْی به معنی بزغاله است.</a:t>
          </a:r>
          <a:endParaRPr lang="en-US" dirty="0">
            <a:solidFill>
              <a:schemeClr val="bg1"/>
            </a:solidFill>
          </a:endParaRPr>
        </a:p>
      </dgm:t>
    </dgm:pt>
    <dgm:pt modelId="{234A76A7-017C-468D-B6C6-6AE5595F0A60}" type="parTrans" cxnId="{3558A59D-7369-44E9-904F-FA6F4D04C070}">
      <dgm:prSet/>
      <dgm:spPr/>
      <dgm:t>
        <a:bodyPr/>
        <a:lstStyle/>
        <a:p>
          <a:endParaRPr lang="en-US"/>
        </a:p>
      </dgm:t>
    </dgm:pt>
    <dgm:pt modelId="{EC9BCBCD-EFC8-4290-B863-734E9A2158AC}" type="sibTrans" cxnId="{3558A59D-7369-44E9-904F-FA6F4D04C070}">
      <dgm:prSet/>
      <dgm:spPr/>
      <dgm:t>
        <a:bodyPr/>
        <a:lstStyle/>
        <a:p>
          <a:endParaRPr lang="en-US"/>
        </a:p>
      </dgm:t>
    </dgm:pt>
    <dgm:pt modelId="{4CCBC7F8-37B4-4FCF-9B9E-0607E2387FDD}">
      <dgm:prSet custT="1"/>
      <dgm:spPr>
        <a:solidFill>
          <a:schemeClr val="accent6">
            <a:lumMod val="20000"/>
            <a:lumOff val="80000"/>
          </a:schemeClr>
        </a:solidFill>
      </dgm:spPr>
      <dgm:t>
        <a:bodyPr/>
        <a:lstStyle/>
        <a:p>
          <a:pPr algn="r"/>
          <a:r>
            <a:rPr lang="fa-IR" sz="1600" dirty="0">
              <a:solidFill>
                <a:schemeClr val="bg1"/>
              </a:solidFill>
            </a:rPr>
            <a:t>برج جدی  </a:t>
          </a:r>
          <a:r>
            <a:rPr lang="en-US" sz="1600" dirty="0">
              <a:solidFill>
                <a:schemeClr val="bg1"/>
              </a:solidFill>
            </a:rPr>
            <a:t>Capricorn</a:t>
          </a:r>
          <a:endParaRPr lang="fa-IR" sz="1600" dirty="0">
            <a:solidFill>
              <a:schemeClr val="bg1"/>
            </a:solidFill>
          </a:endParaRPr>
        </a:p>
      </dgm:t>
    </dgm:pt>
    <dgm:pt modelId="{9951628C-A5D6-4FD6-B25E-FC0997E21C11}" type="parTrans" cxnId="{33348708-7E14-4359-AD91-45CB88CC1B8A}">
      <dgm:prSet/>
      <dgm:spPr/>
      <dgm:t>
        <a:bodyPr/>
        <a:lstStyle/>
        <a:p>
          <a:pPr rtl="1"/>
          <a:endParaRPr lang="fa-IR"/>
        </a:p>
      </dgm:t>
    </dgm:pt>
    <dgm:pt modelId="{F863EF30-1281-488F-AC78-8F9B1B255738}" type="sibTrans" cxnId="{33348708-7E14-4359-AD91-45CB88CC1B8A}">
      <dgm:prSet/>
      <dgm:spPr/>
      <dgm:t>
        <a:bodyPr/>
        <a:lstStyle/>
        <a:p>
          <a:pPr rtl="1"/>
          <a:endParaRPr lang="fa-IR"/>
        </a:p>
      </dgm:t>
    </dgm:pt>
    <dgm:pt modelId="{6C3071B5-460A-494A-A198-B97376DAA5FA}">
      <dgm:prSet/>
      <dgm:spPr>
        <a:solidFill>
          <a:schemeClr val="accent6">
            <a:lumMod val="20000"/>
            <a:lumOff val="80000"/>
          </a:schemeClr>
        </a:solidFill>
      </dgm:spPr>
      <dgm:t>
        <a:bodyPr/>
        <a:lstStyle/>
        <a:p>
          <a:pPr algn="r"/>
          <a:endParaRPr lang="fa-IR" sz="1100" dirty="0"/>
        </a:p>
      </dgm:t>
    </dgm:pt>
    <dgm:pt modelId="{4476964C-3C5E-4BDE-A91D-BEBEC4382415}" type="parTrans" cxnId="{37DC30D6-E3AD-4354-86CE-0B4AB57A7F12}">
      <dgm:prSet/>
      <dgm:spPr/>
      <dgm:t>
        <a:bodyPr/>
        <a:lstStyle/>
        <a:p>
          <a:pPr rtl="1"/>
          <a:endParaRPr lang="fa-IR"/>
        </a:p>
      </dgm:t>
    </dgm:pt>
    <dgm:pt modelId="{77C3CC01-7486-4B58-941F-A69A0BE6E009}" type="sibTrans" cxnId="{37DC30D6-E3AD-4354-86CE-0B4AB57A7F12}">
      <dgm:prSet/>
      <dgm:spPr/>
      <dgm:t>
        <a:bodyPr/>
        <a:lstStyle/>
        <a:p>
          <a:pPr rtl="1"/>
          <a:endParaRPr lang="fa-IR"/>
        </a:p>
      </dgm:t>
    </dgm:pt>
    <dgm:pt modelId="{C34B0258-0398-434C-9212-1479346F7232}">
      <dgm:prSet custT="1"/>
      <dgm:spPr>
        <a:solidFill>
          <a:schemeClr val="accent6">
            <a:lumMod val="20000"/>
            <a:lumOff val="80000"/>
          </a:schemeClr>
        </a:solidFill>
      </dgm:spPr>
      <dgm:t>
        <a:bodyPr/>
        <a:lstStyle/>
        <a:p>
          <a:pPr algn="r"/>
          <a:r>
            <a:rPr lang="fa-IR" sz="1600" dirty="0">
              <a:solidFill>
                <a:schemeClr val="bg1"/>
              </a:solidFill>
            </a:rPr>
            <a:t>بازه ی جدید: ۲۰ ژانویه تا ۱۶ فوریه، بازه ی قبلی: ۲۲ دسامبر تا ۲۰ ژانویه</a:t>
          </a:r>
        </a:p>
      </dgm:t>
    </dgm:pt>
    <dgm:pt modelId="{0986F8D0-BC65-4833-AE3B-79C2203CF463}" type="sibTrans" cxnId="{C05F7DAE-86AA-4594-A446-CB02AE9125CB}">
      <dgm:prSet/>
      <dgm:spPr/>
      <dgm:t>
        <a:bodyPr/>
        <a:lstStyle/>
        <a:p>
          <a:pPr rtl="1"/>
          <a:endParaRPr lang="fa-IR"/>
        </a:p>
      </dgm:t>
    </dgm:pt>
    <dgm:pt modelId="{3D5A5DCA-CA3F-49BC-B0EE-F0A26D733A03}" type="parTrans" cxnId="{C05F7DAE-86AA-4594-A446-CB02AE9125CB}">
      <dgm:prSet/>
      <dgm:spPr/>
      <dgm:t>
        <a:bodyPr/>
        <a:lstStyle/>
        <a:p>
          <a:pPr rtl="1"/>
          <a:endParaRPr lang="fa-IR"/>
        </a:p>
      </dgm:t>
    </dgm:pt>
    <dgm:pt modelId="{14096DE5-208C-442D-80EF-FFACF301E7EB}" type="pres">
      <dgm:prSet presAssocID="{AAD4E0A1-2FAA-4C4F-A963-A18676DD2709}" presName="Name0" presStyleCnt="0">
        <dgm:presLayoutVars>
          <dgm:dir/>
          <dgm:resizeHandles val="exact"/>
        </dgm:presLayoutVars>
      </dgm:prSet>
      <dgm:spPr/>
    </dgm:pt>
    <dgm:pt modelId="{A2689808-1E93-4900-B2C6-136627089E74}" type="pres">
      <dgm:prSet presAssocID="{AAD4E0A1-2FAA-4C4F-A963-A18676DD2709}" presName="fgShape" presStyleLbl="fgShp" presStyleIdx="0" presStyleCnt="1" custScaleX="4346" custScaleY="82716" custLinFactNeighborX="53229" custLinFactNeighborY="55073">
        <dgm:style>
          <a:lnRef idx="0">
            <a:schemeClr val="accent2"/>
          </a:lnRef>
          <a:fillRef idx="3">
            <a:schemeClr val="accent2"/>
          </a:fillRef>
          <a:effectRef idx="3">
            <a:schemeClr val="accent2"/>
          </a:effectRef>
          <a:fontRef idx="minor">
            <a:schemeClr val="lt1"/>
          </a:fontRef>
        </dgm:style>
      </dgm:prSet>
      <dgm:spPr>
        <a:effectLst>
          <a:reflection blurRad="6350" stA="50000" endA="300" endPos="55000" dir="5400000" sy="-100000" algn="bl" rotWithShape="0"/>
        </a:effectLst>
      </dgm:spPr>
    </dgm:pt>
    <dgm:pt modelId="{6DC28011-80A0-4A52-99BD-C9116B3D689E}" type="pres">
      <dgm:prSet presAssocID="{AAD4E0A1-2FAA-4C4F-A963-A18676DD2709}" presName="linComp" presStyleCnt="0"/>
      <dgm:spPr/>
    </dgm:pt>
    <dgm:pt modelId="{05726FA2-BF9F-4A9A-BD82-A92A96D9E798}" type="pres">
      <dgm:prSet presAssocID="{59A0B26A-2973-451B-9ADA-6468D9C1A82E}" presName="compNode" presStyleCnt="0"/>
      <dgm:spPr/>
    </dgm:pt>
    <dgm:pt modelId="{EA652D4C-96BC-4438-BAFE-471CA997403F}" type="pres">
      <dgm:prSet presAssocID="{59A0B26A-2973-451B-9ADA-6468D9C1A82E}" presName="bkgdShape" presStyleLbl="node1" presStyleIdx="0" presStyleCnt="5" custLinFactNeighborX="-2161" custLinFactNeighborY="-7396"/>
      <dgm:spPr/>
    </dgm:pt>
    <dgm:pt modelId="{9CAB435C-54A1-4B12-AE3D-CA208CE1B92E}" type="pres">
      <dgm:prSet presAssocID="{59A0B26A-2973-451B-9ADA-6468D9C1A82E}" presName="nodeTx" presStyleLbl="node1" presStyleIdx="0" presStyleCnt="5">
        <dgm:presLayoutVars>
          <dgm:bulletEnabled val="1"/>
        </dgm:presLayoutVars>
      </dgm:prSet>
      <dgm:spPr/>
    </dgm:pt>
    <dgm:pt modelId="{05FAB86A-FF4D-48C6-9F80-9FA5F7B5E30A}" type="pres">
      <dgm:prSet presAssocID="{59A0B26A-2973-451B-9ADA-6468D9C1A82E}" presName="invisiNode" presStyleLbl="node1" presStyleIdx="0" presStyleCnt="5"/>
      <dgm:spPr/>
    </dgm:pt>
    <dgm:pt modelId="{1575DE2F-3FDB-4D35-B165-94AB96EC3A7A}" type="pres">
      <dgm:prSet presAssocID="{59A0B26A-2973-451B-9ADA-6468D9C1A82E}" presName="imagNode"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54D3FCBD-21D1-4AAA-827E-8B38DE90B9A9}" type="pres">
      <dgm:prSet presAssocID="{82DF06A8-49E6-4C50-8190-748A5D28FD6E}" presName="sibTrans" presStyleLbl="sibTrans2D1" presStyleIdx="0" presStyleCnt="0"/>
      <dgm:spPr/>
    </dgm:pt>
    <dgm:pt modelId="{B1EFF67C-E36D-4675-94DB-C634639CBE7E}" type="pres">
      <dgm:prSet presAssocID="{8159643A-818D-4545-AFE5-29FC064B1AAA}" presName="compNode" presStyleCnt="0"/>
      <dgm:spPr/>
    </dgm:pt>
    <dgm:pt modelId="{ED4589ED-8F36-4E21-9D9E-5695B1E17E11}" type="pres">
      <dgm:prSet presAssocID="{8159643A-818D-4545-AFE5-29FC064B1AAA}" presName="bkgdShape" presStyleLbl="node1" presStyleIdx="1" presStyleCnt="5"/>
      <dgm:spPr/>
    </dgm:pt>
    <dgm:pt modelId="{102C65C1-F3BB-4593-A4F9-9D5C0A2A26BF}" type="pres">
      <dgm:prSet presAssocID="{8159643A-818D-4545-AFE5-29FC064B1AAA}" presName="nodeTx" presStyleLbl="node1" presStyleIdx="1" presStyleCnt="5">
        <dgm:presLayoutVars>
          <dgm:bulletEnabled val="1"/>
        </dgm:presLayoutVars>
      </dgm:prSet>
      <dgm:spPr/>
    </dgm:pt>
    <dgm:pt modelId="{B5B09184-CC0F-486D-98F8-D86371526C0F}" type="pres">
      <dgm:prSet presAssocID="{8159643A-818D-4545-AFE5-29FC064B1AAA}" presName="invisiNode" presStyleLbl="node1" presStyleIdx="1" presStyleCnt="5"/>
      <dgm:spPr/>
    </dgm:pt>
    <dgm:pt modelId="{36A330BB-3946-4FE1-858E-8A0A7BBCFB27}" type="pres">
      <dgm:prSet presAssocID="{8159643A-818D-4545-AFE5-29FC064B1AAA}"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dgm:spPr>
    </dgm:pt>
    <dgm:pt modelId="{70D29FAF-269A-4D83-98ED-C3F19EFC4ACA}" type="pres">
      <dgm:prSet presAssocID="{384C38D0-1DF9-4571-8437-3CD10BEF2AAE}" presName="sibTrans" presStyleLbl="sibTrans2D1" presStyleIdx="0" presStyleCnt="0"/>
      <dgm:spPr/>
    </dgm:pt>
    <dgm:pt modelId="{0487A7CD-0AD0-4C54-A341-83DD513A044A}" type="pres">
      <dgm:prSet presAssocID="{11173297-B697-4A11-9EAC-E45317C547A3}" presName="compNode" presStyleCnt="0"/>
      <dgm:spPr/>
    </dgm:pt>
    <dgm:pt modelId="{2DF1DA16-4552-4CCF-9C64-010F282AF4C5}" type="pres">
      <dgm:prSet presAssocID="{11173297-B697-4A11-9EAC-E45317C547A3}" presName="bkgdShape" presStyleLbl="node1" presStyleIdx="2" presStyleCnt="5"/>
      <dgm:spPr/>
    </dgm:pt>
    <dgm:pt modelId="{8FB7BDAD-0C40-4F54-B2D4-EF6C8FC5EE5F}" type="pres">
      <dgm:prSet presAssocID="{11173297-B697-4A11-9EAC-E45317C547A3}" presName="nodeTx" presStyleLbl="node1" presStyleIdx="2" presStyleCnt="5">
        <dgm:presLayoutVars>
          <dgm:bulletEnabled val="1"/>
        </dgm:presLayoutVars>
      </dgm:prSet>
      <dgm:spPr/>
    </dgm:pt>
    <dgm:pt modelId="{FF5034C8-D8F4-485C-AF73-1D1EEAD2E995}" type="pres">
      <dgm:prSet presAssocID="{11173297-B697-4A11-9EAC-E45317C547A3}" presName="invisiNode" presStyleLbl="node1" presStyleIdx="2" presStyleCnt="5"/>
      <dgm:spPr/>
    </dgm:pt>
    <dgm:pt modelId="{E5D9E35B-D156-49D1-9BCE-1CFF986538F8}" type="pres">
      <dgm:prSet presAssocID="{11173297-B697-4A11-9EAC-E45317C547A3}"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69ED129F-A1B2-4602-84BA-B97FE9166118}" type="pres">
      <dgm:prSet presAssocID="{F44242F6-86F1-4EA1-8BA3-3748696B9D36}" presName="sibTrans" presStyleLbl="sibTrans2D1" presStyleIdx="0" presStyleCnt="0"/>
      <dgm:spPr/>
    </dgm:pt>
    <dgm:pt modelId="{9A03DA1F-9F9C-48FC-8964-AD7A29428441}" type="pres">
      <dgm:prSet presAssocID="{D59A6E49-80F2-47F2-A3F1-A7D3C1042B7A}" presName="compNode" presStyleCnt="0"/>
      <dgm:spPr/>
    </dgm:pt>
    <dgm:pt modelId="{394995EF-8F1D-42D2-AF0A-D5C75DF32A15}" type="pres">
      <dgm:prSet presAssocID="{D59A6E49-80F2-47F2-A3F1-A7D3C1042B7A}" presName="bkgdShape" presStyleLbl="node1" presStyleIdx="3" presStyleCnt="5"/>
      <dgm:spPr/>
    </dgm:pt>
    <dgm:pt modelId="{C9A05EAB-910E-4D72-94D0-A0DE4F7E2C6E}" type="pres">
      <dgm:prSet presAssocID="{D59A6E49-80F2-47F2-A3F1-A7D3C1042B7A}" presName="nodeTx" presStyleLbl="node1" presStyleIdx="3" presStyleCnt="5">
        <dgm:presLayoutVars>
          <dgm:bulletEnabled val="1"/>
        </dgm:presLayoutVars>
      </dgm:prSet>
      <dgm:spPr/>
    </dgm:pt>
    <dgm:pt modelId="{9C849562-5C8B-4EBA-8CC5-24075ED21A42}" type="pres">
      <dgm:prSet presAssocID="{D59A6E49-80F2-47F2-A3F1-A7D3C1042B7A}" presName="invisiNode" presStyleLbl="node1" presStyleIdx="3" presStyleCnt="5"/>
      <dgm:spPr/>
    </dgm:pt>
    <dgm:pt modelId="{D402D316-D936-44FC-B069-926BACE92AF9}" type="pres">
      <dgm:prSet presAssocID="{D59A6E49-80F2-47F2-A3F1-A7D3C1042B7A}" presName="imagNode" presStyleLbl="fgImgPlace1" presStyleIdx="3" presStyleCnt="5" custLinFactNeighborX="-5538" custLinFactNeighborY="-3692"/>
      <dgm:spPr>
        <a:blipFill>
          <a:blip xmlns:r="http://schemas.openxmlformats.org/officeDocument/2006/relationships" r:embed="rId4">
            <a:extLst>
              <a:ext uri="{28A0092B-C50C-407E-A947-70E740481C1C}">
                <a14:useLocalDpi xmlns:a14="http://schemas.microsoft.com/office/drawing/2010/main" val="0"/>
              </a:ext>
            </a:extLst>
          </a:blip>
          <a:srcRect/>
          <a:stretch>
            <a:fillRect l="-44000" r="-44000"/>
          </a:stretch>
        </a:blipFill>
      </dgm:spPr>
    </dgm:pt>
    <dgm:pt modelId="{301AAF1D-ED02-441A-9B92-034403555852}" type="pres">
      <dgm:prSet presAssocID="{7E011706-AE0C-4AA0-B690-E8284D94C1FB}" presName="sibTrans" presStyleLbl="sibTrans2D1" presStyleIdx="0" presStyleCnt="0"/>
      <dgm:spPr/>
    </dgm:pt>
    <dgm:pt modelId="{08E4B774-AF5C-42C3-95DC-E6136E6B4CDE}" type="pres">
      <dgm:prSet presAssocID="{8AE324F7-386D-45A2-868A-242E22B37484}" presName="compNode" presStyleCnt="0"/>
      <dgm:spPr/>
    </dgm:pt>
    <dgm:pt modelId="{3D6683DA-B8DF-4D18-80B1-4A3C74E6FA89}" type="pres">
      <dgm:prSet presAssocID="{8AE324F7-386D-45A2-868A-242E22B37484}" presName="bkgdShape" presStyleLbl="node1" presStyleIdx="4" presStyleCnt="5"/>
      <dgm:spPr/>
    </dgm:pt>
    <dgm:pt modelId="{A2AF3700-A003-45E3-8362-6328761C83DA}" type="pres">
      <dgm:prSet presAssocID="{8AE324F7-386D-45A2-868A-242E22B37484}" presName="nodeTx" presStyleLbl="node1" presStyleIdx="4" presStyleCnt="5">
        <dgm:presLayoutVars>
          <dgm:bulletEnabled val="1"/>
        </dgm:presLayoutVars>
      </dgm:prSet>
      <dgm:spPr/>
    </dgm:pt>
    <dgm:pt modelId="{848808BC-780E-407C-907E-7E55C2473A63}" type="pres">
      <dgm:prSet presAssocID="{8AE324F7-386D-45A2-868A-242E22B37484}" presName="invisiNode" presStyleLbl="node1" presStyleIdx="4" presStyleCnt="5"/>
      <dgm:spPr/>
    </dgm:pt>
    <dgm:pt modelId="{1F05B337-9C88-45DD-9C50-1620D1EF5314}" type="pres">
      <dgm:prSet presAssocID="{8AE324F7-386D-45A2-868A-242E22B37484}" presName="imagNode" presStyleLbl="fgImgPlace1" presStyleIdx="4" presStyleCnt="5" custLinFactNeighborY="-4615"/>
      <dgm:spPr>
        <a:blipFill>
          <a:blip xmlns:r="http://schemas.openxmlformats.org/officeDocument/2006/relationships" r:embed="rId5">
            <a:extLst>
              <a:ext uri="{28A0092B-C50C-407E-A947-70E740481C1C}">
                <a14:useLocalDpi xmlns:a14="http://schemas.microsoft.com/office/drawing/2010/main" val="0"/>
              </a:ext>
            </a:extLst>
          </a:blip>
          <a:srcRect/>
          <a:stretch>
            <a:fillRect t="-14000" b="-14000"/>
          </a:stretch>
        </a:blipFill>
      </dgm:spPr>
    </dgm:pt>
  </dgm:ptLst>
  <dgm:cxnLst>
    <dgm:cxn modelId="{D9DD0A07-3DE1-4FDB-9228-533E0FAB48D9}" srcId="{AAD4E0A1-2FAA-4C4F-A963-A18676DD2709}" destId="{8159643A-818D-4545-AFE5-29FC064B1AAA}" srcOrd="1" destOrd="0" parTransId="{2AC99ED1-74BC-44F4-AB57-AD4179C7D85F}" sibTransId="{384C38D0-1DF9-4571-8437-3CD10BEF2AAE}"/>
    <dgm:cxn modelId="{33348708-7E14-4359-AD91-45CB88CC1B8A}" srcId="{8AE324F7-386D-45A2-868A-242E22B37484}" destId="{4CCBC7F8-37B4-4FCF-9B9E-0607E2387FDD}" srcOrd="0" destOrd="0" parTransId="{9951628C-A5D6-4FD6-B25E-FC0997E21C11}" sibTransId="{F863EF30-1281-488F-AC78-8F9B1B255738}"/>
    <dgm:cxn modelId="{C774A629-D144-40EE-8D64-8A9BC962253A}" type="presOf" srcId="{384C38D0-1DF9-4571-8437-3CD10BEF2AAE}" destId="{70D29FAF-269A-4D83-98ED-C3F19EFC4ACA}" srcOrd="0" destOrd="0" presId="urn:microsoft.com/office/officeart/2005/8/layout/hList7"/>
    <dgm:cxn modelId="{84982632-F742-43A1-A8DF-CAC8A46ED0C9}" type="presOf" srcId="{11173297-B697-4A11-9EAC-E45317C547A3}" destId="{2DF1DA16-4552-4CCF-9C64-010F282AF4C5}" srcOrd="0" destOrd="0" presId="urn:microsoft.com/office/officeart/2005/8/layout/hList7"/>
    <dgm:cxn modelId="{C03DAB38-018F-452B-A341-48787A5E02E4}" type="presOf" srcId="{4CCBC7F8-37B4-4FCF-9B9E-0607E2387FDD}" destId="{A2AF3700-A003-45E3-8362-6328761C83DA}" srcOrd="1" destOrd="1" presId="urn:microsoft.com/office/officeart/2005/8/layout/hList7"/>
    <dgm:cxn modelId="{19BCAC40-4E72-472D-803E-D9F3485061BA}" type="presOf" srcId="{8159643A-818D-4545-AFE5-29FC064B1AAA}" destId="{ED4589ED-8F36-4E21-9D9E-5695B1E17E11}" srcOrd="0" destOrd="0" presId="urn:microsoft.com/office/officeart/2005/8/layout/hList7"/>
    <dgm:cxn modelId="{6294B55D-A8EA-4B1E-9C43-95F52BCE5EE2}" type="presOf" srcId="{8AE324F7-386D-45A2-868A-242E22B37484}" destId="{3D6683DA-B8DF-4D18-80B1-4A3C74E6FA89}" srcOrd="0" destOrd="0" presId="urn:microsoft.com/office/officeart/2005/8/layout/hList7"/>
    <dgm:cxn modelId="{4DFD4A5F-9FA3-47F0-9A5B-D8099B115B63}" type="presOf" srcId="{8AE324F7-386D-45A2-868A-242E22B37484}" destId="{A2AF3700-A003-45E3-8362-6328761C83DA}" srcOrd="1" destOrd="0" presId="urn:microsoft.com/office/officeart/2005/8/layout/hList7"/>
    <dgm:cxn modelId="{C3C82A64-3236-47FF-A5E2-1805619DB89D}" type="presOf" srcId="{C34B0258-0398-434C-9212-1479346F7232}" destId="{3D6683DA-B8DF-4D18-80B1-4A3C74E6FA89}" srcOrd="0" destOrd="2" presId="urn:microsoft.com/office/officeart/2005/8/layout/hList7"/>
    <dgm:cxn modelId="{3B32756D-B3E5-411D-8FF5-9443D03E0512}" srcId="{AAD4E0A1-2FAA-4C4F-A963-A18676DD2709}" destId="{59A0B26A-2973-451B-9ADA-6468D9C1A82E}" srcOrd="0" destOrd="0" parTransId="{485F4D2F-583A-4E49-8439-7E9505C9635E}" sibTransId="{82DF06A8-49E6-4C50-8190-748A5D28FD6E}"/>
    <dgm:cxn modelId="{7571196E-9652-4BC6-989B-6ABC333C8B15}" type="presOf" srcId="{C34B0258-0398-434C-9212-1479346F7232}" destId="{A2AF3700-A003-45E3-8362-6328761C83DA}" srcOrd="1" destOrd="2" presId="urn:microsoft.com/office/officeart/2005/8/layout/hList7"/>
    <dgm:cxn modelId="{416A7F74-4C3F-4A0B-A31E-60E3104208B1}" type="presOf" srcId="{D59A6E49-80F2-47F2-A3F1-A7D3C1042B7A}" destId="{C9A05EAB-910E-4D72-94D0-A0DE4F7E2C6E}" srcOrd="1" destOrd="0" presId="urn:microsoft.com/office/officeart/2005/8/layout/hList7"/>
    <dgm:cxn modelId="{6CE8DA91-920D-4958-ADD4-F4E37F5EDF6C}" type="presOf" srcId="{F44242F6-86F1-4EA1-8BA3-3748696B9D36}" destId="{69ED129F-A1B2-4602-84BA-B97FE9166118}" srcOrd="0" destOrd="0" presId="urn:microsoft.com/office/officeart/2005/8/layout/hList7"/>
    <dgm:cxn modelId="{EE25B198-FBD3-423F-B7DE-29689414D660}" type="presOf" srcId="{59A0B26A-2973-451B-9ADA-6468D9C1A82E}" destId="{EA652D4C-96BC-4438-BAFE-471CA997403F}" srcOrd="0" destOrd="0" presId="urn:microsoft.com/office/officeart/2005/8/layout/hList7"/>
    <dgm:cxn modelId="{93027D9A-3705-43D9-97F5-F8B132FF52AF}" type="presOf" srcId="{6C3071B5-460A-494A-A198-B97376DAA5FA}" destId="{3D6683DA-B8DF-4D18-80B1-4A3C74E6FA89}" srcOrd="0" destOrd="3" presId="urn:microsoft.com/office/officeart/2005/8/layout/hList7"/>
    <dgm:cxn modelId="{3558A59D-7369-44E9-904F-FA6F4D04C070}" srcId="{AAD4E0A1-2FAA-4C4F-A963-A18676DD2709}" destId="{8AE324F7-386D-45A2-868A-242E22B37484}" srcOrd="4" destOrd="0" parTransId="{234A76A7-017C-468D-B6C6-6AE5595F0A60}" sibTransId="{EC9BCBCD-EFC8-4290-B863-734E9A2158AC}"/>
    <dgm:cxn modelId="{AF992BAA-165E-4C93-8E24-7006085CCFE0}" type="presOf" srcId="{82DF06A8-49E6-4C50-8190-748A5D28FD6E}" destId="{54D3FCBD-21D1-4AAA-827E-8B38DE90B9A9}" srcOrd="0" destOrd="0" presId="urn:microsoft.com/office/officeart/2005/8/layout/hList7"/>
    <dgm:cxn modelId="{C05F7DAE-86AA-4594-A446-CB02AE9125CB}" srcId="{8AE324F7-386D-45A2-868A-242E22B37484}" destId="{C34B0258-0398-434C-9212-1479346F7232}" srcOrd="1" destOrd="0" parTransId="{3D5A5DCA-CA3F-49BC-B0EE-F0A26D733A03}" sibTransId="{0986F8D0-BC65-4833-AE3B-79C2203CF463}"/>
    <dgm:cxn modelId="{17BF9EB1-E020-4E3A-B565-2C6B001937FD}" type="presOf" srcId="{6C3071B5-460A-494A-A198-B97376DAA5FA}" destId="{A2AF3700-A003-45E3-8362-6328761C83DA}" srcOrd="1" destOrd="3" presId="urn:microsoft.com/office/officeart/2005/8/layout/hList7"/>
    <dgm:cxn modelId="{587889BF-1C0C-44FB-81F2-1A979E926CA4}" type="presOf" srcId="{D59A6E49-80F2-47F2-A3F1-A7D3C1042B7A}" destId="{394995EF-8F1D-42D2-AF0A-D5C75DF32A15}" srcOrd="0" destOrd="0" presId="urn:microsoft.com/office/officeart/2005/8/layout/hList7"/>
    <dgm:cxn modelId="{C6D596D3-9BCC-4F76-B2A9-F8A7B43F187D}" type="presOf" srcId="{8159643A-818D-4545-AFE5-29FC064B1AAA}" destId="{102C65C1-F3BB-4593-A4F9-9D5C0A2A26BF}" srcOrd="1" destOrd="0" presId="urn:microsoft.com/office/officeart/2005/8/layout/hList7"/>
    <dgm:cxn modelId="{1DEAA8D5-09D4-43B8-9CE1-38F63628F861}" srcId="{AAD4E0A1-2FAA-4C4F-A963-A18676DD2709}" destId="{D59A6E49-80F2-47F2-A3F1-A7D3C1042B7A}" srcOrd="3" destOrd="0" parTransId="{0F0347E2-53BF-4AF0-BE04-E562E9D07F8C}" sibTransId="{7E011706-AE0C-4AA0-B690-E8284D94C1FB}"/>
    <dgm:cxn modelId="{37DC30D6-E3AD-4354-86CE-0B4AB57A7F12}" srcId="{8AE324F7-386D-45A2-868A-242E22B37484}" destId="{6C3071B5-460A-494A-A198-B97376DAA5FA}" srcOrd="2" destOrd="0" parTransId="{4476964C-3C5E-4BDE-A91D-BEBEC4382415}" sibTransId="{77C3CC01-7486-4B58-941F-A69A0BE6E009}"/>
    <dgm:cxn modelId="{E9A379D6-1570-4CEA-97A8-D82C18BC63D9}" type="presOf" srcId="{59A0B26A-2973-451B-9ADA-6468D9C1A82E}" destId="{9CAB435C-54A1-4B12-AE3D-CA208CE1B92E}" srcOrd="1" destOrd="0" presId="urn:microsoft.com/office/officeart/2005/8/layout/hList7"/>
    <dgm:cxn modelId="{E81B20D7-F13F-40E7-A5A2-296FCF9F03BE}" type="presOf" srcId="{4CCBC7F8-37B4-4FCF-9B9E-0607E2387FDD}" destId="{3D6683DA-B8DF-4D18-80B1-4A3C74E6FA89}" srcOrd="0" destOrd="1" presId="urn:microsoft.com/office/officeart/2005/8/layout/hList7"/>
    <dgm:cxn modelId="{041B6DF3-2BD4-46C8-9961-579B2A53F908}" type="presOf" srcId="{11173297-B697-4A11-9EAC-E45317C547A3}" destId="{8FB7BDAD-0C40-4F54-B2D4-EF6C8FC5EE5F}" srcOrd="1" destOrd="0" presId="urn:microsoft.com/office/officeart/2005/8/layout/hList7"/>
    <dgm:cxn modelId="{420F80F3-B972-473F-9FD1-84B2DC3BF8D3}" type="presOf" srcId="{7E011706-AE0C-4AA0-B690-E8284D94C1FB}" destId="{301AAF1D-ED02-441A-9B92-034403555852}" srcOrd="0" destOrd="0" presId="urn:microsoft.com/office/officeart/2005/8/layout/hList7"/>
    <dgm:cxn modelId="{6C7779F4-FD69-4B67-B910-A8608F5BFD91}" srcId="{AAD4E0A1-2FAA-4C4F-A963-A18676DD2709}" destId="{11173297-B697-4A11-9EAC-E45317C547A3}" srcOrd="2" destOrd="0" parTransId="{04B33EEE-24D9-46D5-87A7-153B2EA6E29D}" sibTransId="{F44242F6-86F1-4EA1-8BA3-3748696B9D36}"/>
    <dgm:cxn modelId="{3E66E7F8-6D91-4581-A9DD-45DA7AB8633E}" type="presOf" srcId="{AAD4E0A1-2FAA-4C4F-A963-A18676DD2709}" destId="{14096DE5-208C-442D-80EF-FFACF301E7EB}" srcOrd="0" destOrd="0" presId="urn:microsoft.com/office/officeart/2005/8/layout/hList7"/>
    <dgm:cxn modelId="{F2494E63-BFC9-495F-A7F3-CDD23A96C443}" type="presParOf" srcId="{14096DE5-208C-442D-80EF-FFACF301E7EB}" destId="{A2689808-1E93-4900-B2C6-136627089E74}" srcOrd="0" destOrd="0" presId="urn:microsoft.com/office/officeart/2005/8/layout/hList7"/>
    <dgm:cxn modelId="{7B1C286B-D225-4A58-A557-E23041FDA4BB}" type="presParOf" srcId="{14096DE5-208C-442D-80EF-FFACF301E7EB}" destId="{6DC28011-80A0-4A52-99BD-C9116B3D689E}" srcOrd="1" destOrd="0" presId="urn:microsoft.com/office/officeart/2005/8/layout/hList7"/>
    <dgm:cxn modelId="{53A1AA4B-C161-4371-9C31-607DA565CAE5}" type="presParOf" srcId="{6DC28011-80A0-4A52-99BD-C9116B3D689E}" destId="{05726FA2-BF9F-4A9A-BD82-A92A96D9E798}" srcOrd="0" destOrd="0" presId="urn:microsoft.com/office/officeart/2005/8/layout/hList7"/>
    <dgm:cxn modelId="{26C200B2-7548-4C9E-9F40-AEFF92DEE9DE}" type="presParOf" srcId="{05726FA2-BF9F-4A9A-BD82-A92A96D9E798}" destId="{EA652D4C-96BC-4438-BAFE-471CA997403F}" srcOrd="0" destOrd="0" presId="urn:microsoft.com/office/officeart/2005/8/layout/hList7"/>
    <dgm:cxn modelId="{AA888857-85B8-4BE0-8B5E-ABF4419032F2}" type="presParOf" srcId="{05726FA2-BF9F-4A9A-BD82-A92A96D9E798}" destId="{9CAB435C-54A1-4B12-AE3D-CA208CE1B92E}" srcOrd="1" destOrd="0" presId="urn:microsoft.com/office/officeart/2005/8/layout/hList7"/>
    <dgm:cxn modelId="{9909CE9B-910D-4E67-8082-00CB197D5CC5}" type="presParOf" srcId="{05726FA2-BF9F-4A9A-BD82-A92A96D9E798}" destId="{05FAB86A-FF4D-48C6-9F80-9FA5F7B5E30A}" srcOrd="2" destOrd="0" presId="urn:microsoft.com/office/officeart/2005/8/layout/hList7"/>
    <dgm:cxn modelId="{F0A550A2-B53F-41EF-AD10-35803E44C874}" type="presParOf" srcId="{05726FA2-BF9F-4A9A-BD82-A92A96D9E798}" destId="{1575DE2F-3FDB-4D35-B165-94AB96EC3A7A}" srcOrd="3" destOrd="0" presId="urn:microsoft.com/office/officeart/2005/8/layout/hList7"/>
    <dgm:cxn modelId="{EF4A3011-5D32-47E4-8EB7-6C20E7A3C708}" type="presParOf" srcId="{6DC28011-80A0-4A52-99BD-C9116B3D689E}" destId="{54D3FCBD-21D1-4AAA-827E-8B38DE90B9A9}" srcOrd="1" destOrd="0" presId="urn:microsoft.com/office/officeart/2005/8/layout/hList7"/>
    <dgm:cxn modelId="{2B7EE85A-879D-400C-A36A-879BC3DD022B}" type="presParOf" srcId="{6DC28011-80A0-4A52-99BD-C9116B3D689E}" destId="{B1EFF67C-E36D-4675-94DB-C634639CBE7E}" srcOrd="2" destOrd="0" presId="urn:microsoft.com/office/officeart/2005/8/layout/hList7"/>
    <dgm:cxn modelId="{452E67B2-BE71-4721-9B74-2540FC716C9D}" type="presParOf" srcId="{B1EFF67C-E36D-4675-94DB-C634639CBE7E}" destId="{ED4589ED-8F36-4E21-9D9E-5695B1E17E11}" srcOrd="0" destOrd="0" presId="urn:microsoft.com/office/officeart/2005/8/layout/hList7"/>
    <dgm:cxn modelId="{7B6CD8FB-53EA-470C-BE6B-FBC2C25EB210}" type="presParOf" srcId="{B1EFF67C-E36D-4675-94DB-C634639CBE7E}" destId="{102C65C1-F3BB-4593-A4F9-9D5C0A2A26BF}" srcOrd="1" destOrd="0" presId="urn:microsoft.com/office/officeart/2005/8/layout/hList7"/>
    <dgm:cxn modelId="{D06F3296-75FD-4D42-AC69-481E1CB356E4}" type="presParOf" srcId="{B1EFF67C-E36D-4675-94DB-C634639CBE7E}" destId="{B5B09184-CC0F-486D-98F8-D86371526C0F}" srcOrd="2" destOrd="0" presId="urn:microsoft.com/office/officeart/2005/8/layout/hList7"/>
    <dgm:cxn modelId="{5C473F44-A4A8-4341-B886-F17D04DDCF35}" type="presParOf" srcId="{B1EFF67C-E36D-4675-94DB-C634639CBE7E}" destId="{36A330BB-3946-4FE1-858E-8A0A7BBCFB27}" srcOrd="3" destOrd="0" presId="urn:microsoft.com/office/officeart/2005/8/layout/hList7"/>
    <dgm:cxn modelId="{7BE86D36-5572-4C64-9F6C-23CF6D3D4313}" type="presParOf" srcId="{6DC28011-80A0-4A52-99BD-C9116B3D689E}" destId="{70D29FAF-269A-4D83-98ED-C3F19EFC4ACA}" srcOrd="3" destOrd="0" presId="urn:microsoft.com/office/officeart/2005/8/layout/hList7"/>
    <dgm:cxn modelId="{2EF617EE-E44A-4260-8A0D-5E4467938890}" type="presParOf" srcId="{6DC28011-80A0-4A52-99BD-C9116B3D689E}" destId="{0487A7CD-0AD0-4C54-A341-83DD513A044A}" srcOrd="4" destOrd="0" presId="urn:microsoft.com/office/officeart/2005/8/layout/hList7"/>
    <dgm:cxn modelId="{97B3E5DB-FEA9-48A1-A8BD-A2C3CD92B68E}" type="presParOf" srcId="{0487A7CD-0AD0-4C54-A341-83DD513A044A}" destId="{2DF1DA16-4552-4CCF-9C64-010F282AF4C5}" srcOrd="0" destOrd="0" presId="urn:microsoft.com/office/officeart/2005/8/layout/hList7"/>
    <dgm:cxn modelId="{95CA718E-C61F-45D3-8A1B-F4821CBC06E6}" type="presParOf" srcId="{0487A7CD-0AD0-4C54-A341-83DD513A044A}" destId="{8FB7BDAD-0C40-4F54-B2D4-EF6C8FC5EE5F}" srcOrd="1" destOrd="0" presId="urn:microsoft.com/office/officeart/2005/8/layout/hList7"/>
    <dgm:cxn modelId="{CDF37F90-38CD-4B45-95E8-9B83E419D0AB}" type="presParOf" srcId="{0487A7CD-0AD0-4C54-A341-83DD513A044A}" destId="{FF5034C8-D8F4-485C-AF73-1D1EEAD2E995}" srcOrd="2" destOrd="0" presId="urn:microsoft.com/office/officeart/2005/8/layout/hList7"/>
    <dgm:cxn modelId="{B7763770-062F-49FB-91E6-77532E3FF51C}" type="presParOf" srcId="{0487A7CD-0AD0-4C54-A341-83DD513A044A}" destId="{E5D9E35B-D156-49D1-9BCE-1CFF986538F8}" srcOrd="3" destOrd="0" presId="urn:microsoft.com/office/officeart/2005/8/layout/hList7"/>
    <dgm:cxn modelId="{59959BE0-FAFF-46E7-9B67-C29769C54D2B}" type="presParOf" srcId="{6DC28011-80A0-4A52-99BD-C9116B3D689E}" destId="{69ED129F-A1B2-4602-84BA-B97FE9166118}" srcOrd="5" destOrd="0" presId="urn:microsoft.com/office/officeart/2005/8/layout/hList7"/>
    <dgm:cxn modelId="{CE045C45-9E3C-4B6F-B483-5855F52A84FB}" type="presParOf" srcId="{6DC28011-80A0-4A52-99BD-C9116B3D689E}" destId="{9A03DA1F-9F9C-48FC-8964-AD7A29428441}" srcOrd="6" destOrd="0" presId="urn:microsoft.com/office/officeart/2005/8/layout/hList7"/>
    <dgm:cxn modelId="{AAADAF9F-5166-4145-8E82-56FC8C14BAD5}" type="presParOf" srcId="{9A03DA1F-9F9C-48FC-8964-AD7A29428441}" destId="{394995EF-8F1D-42D2-AF0A-D5C75DF32A15}" srcOrd="0" destOrd="0" presId="urn:microsoft.com/office/officeart/2005/8/layout/hList7"/>
    <dgm:cxn modelId="{3A9E6A24-3932-418D-BCAE-5FB218B6E83A}" type="presParOf" srcId="{9A03DA1F-9F9C-48FC-8964-AD7A29428441}" destId="{C9A05EAB-910E-4D72-94D0-A0DE4F7E2C6E}" srcOrd="1" destOrd="0" presId="urn:microsoft.com/office/officeart/2005/8/layout/hList7"/>
    <dgm:cxn modelId="{A428476F-C9C3-4D5A-BB11-4069E31856BA}" type="presParOf" srcId="{9A03DA1F-9F9C-48FC-8964-AD7A29428441}" destId="{9C849562-5C8B-4EBA-8CC5-24075ED21A42}" srcOrd="2" destOrd="0" presId="urn:microsoft.com/office/officeart/2005/8/layout/hList7"/>
    <dgm:cxn modelId="{7038752C-FFD6-4866-867B-E0216233415E}" type="presParOf" srcId="{9A03DA1F-9F9C-48FC-8964-AD7A29428441}" destId="{D402D316-D936-44FC-B069-926BACE92AF9}" srcOrd="3" destOrd="0" presId="urn:microsoft.com/office/officeart/2005/8/layout/hList7"/>
    <dgm:cxn modelId="{2F4F9D09-42A2-4710-AC84-997D57613F5D}" type="presParOf" srcId="{6DC28011-80A0-4A52-99BD-C9116B3D689E}" destId="{301AAF1D-ED02-441A-9B92-034403555852}" srcOrd="7" destOrd="0" presId="urn:microsoft.com/office/officeart/2005/8/layout/hList7"/>
    <dgm:cxn modelId="{7E297876-0126-4730-B708-9E604D24574E}" type="presParOf" srcId="{6DC28011-80A0-4A52-99BD-C9116B3D689E}" destId="{08E4B774-AF5C-42C3-95DC-E6136E6B4CDE}" srcOrd="8" destOrd="0" presId="urn:microsoft.com/office/officeart/2005/8/layout/hList7"/>
    <dgm:cxn modelId="{DA347D7B-6B28-4D53-9FC1-D9D584AB3625}" type="presParOf" srcId="{08E4B774-AF5C-42C3-95DC-E6136E6B4CDE}" destId="{3D6683DA-B8DF-4D18-80B1-4A3C74E6FA89}" srcOrd="0" destOrd="0" presId="urn:microsoft.com/office/officeart/2005/8/layout/hList7"/>
    <dgm:cxn modelId="{675DEB50-F3AD-4842-89E0-0B32EF53D00D}" type="presParOf" srcId="{08E4B774-AF5C-42C3-95DC-E6136E6B4CDE}" destId="{A2AF3700-A003-45E3-8362-6328761C83DA}" srcOrd="1" destOrd="0" presId="urn:microsoft.com/office/officeart/2005/8/layout/hList7"/>
    <dgm:cxn modelId="{A5997F92-0437-401B-8F0F-7CE610C35205}" type="presParOf" srcId="{08E4B774-AF5C-42C3-95DC-E6136E6B4CDE}" destId="{848808BC-780E-407C-907E-7E55C2473A63}" srcOrd="2" destOrd="0" presId="urn:microsoft.com/office/officeart/2005/8/layout/hList7"/>
    <dgm:cxn modelId="{DEE07F71-2A98-432D-813B-BE0AD9048C5D}" type="presParOf" srcId="{08E4B774-AF5C-42C3-95DC-E6136E6B4CDE}" destId="{1F05B337-9C88-45DD-9C50-1620D1EF5314}"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36F717-28B6-4F7C-B2C5-D6504F845534}" type="doc">
      <dgm:prSet loTypeId="urn:microsoft.com/office/officeart/2008/layout/HexagonCluster" loCatId="picture" qsTypeId="urn:microsoft.com/office/officeart/2009/2/quickstyle/3d8" qsCatId="3D" csTypeId="urn:microsoft.com/office/officeart/2005/8/colors/accent1_2" csCatId="accent1" phldr="1"/>
      <dgm:spPr/>
      <dgm:t>
        <a:bodyPr/>
        <a:lstStyle/>
        <a:p>
          <a:pPr rtl="1"/>
          <a:endParaRPr lang="fa-IR"/>
        </a:p>
      </dgm:t>
    </dgm:pt>
    <dgm:pt modelId="{6873C197-0749-4D70-91AF-98B8BEEC68E5}">
      <dgm:prSet phldrT="[Text]"/>
      <dgm:spPr>
        <a:effectLst>
          <a:reflection blurRad="6350" stA="50000" endA="300" endPos="38500" dist="50800" dir="5400000" sy="-100000" algn="bl" rotWithShape="0"/>
        </a:effectLst>
      </dgm:spPr>
      <dgm:t>
        <a:bodyPr/>
        <a:lstStyle/>
        <a:p>
          <a:pPr rtl="1"/>
          <a:r>
            <a:rPr lang="fa-IR" dirty="0"/>
            <a:t>موقعیت صورت فلکی دی ماه</a:t>
          </a:r>
        </a:p>
      </dgm:t>
    </dgm:pt>
    <dgm:pt modelId="{3B5CB266-3256-4051-B85B-2BBA4C003368}" type="parTrans" cxnId="{E4468085-3D9D-4F5F-9A81-2F687100A185}">
      <dgm:prSet/>
      <dgm:spPr/>
      <dgm:t>
        <a:bodyPr/>
        <a:lstStyle/>
        <a:p>
          <a:pPr rtl="1"/>
          <a:endParaRPr lang="fa-IR"/>
        </a:p>
      </dgm:t>
    </dgm:pt>
    <dgm:pt modelId="{CF33092A-402D-4DD2-93B8-27F02016B8D8}" type="sibTrans" cxnId="{E4468085-3D9D-4F5F-9A81-2F687100A185}">
      <dgm:prSet/>
      <dgm:spPr>
        <a:blipFill>
          <a:blip xmlns:r="http://schemas.openxmlformats.org/officeDocument/2006/relationships" r:embed="rId1"/>
          <a:srcRect/>
          <a:stretch>
            <a:fillRect t="-13000" b="-13000"/>
          </a:stretch>
        </a:blipFill>
        <a:effectLst>
          <a:reflection blurRad="6350" stA="50000" endA="300" endPos="55000" dir="5400000" sy="-100000" algn="bl" rotWithShape="0"/>
        </a:effectLst>
      </dgm:spPr>
      <dgm:t>
        <a:bodyPr/>
        <a:lstStyle/>
        <a:p>
          <a:pPr rtl="1"/>
          <a:endParaRPr lang="fa-IR"/>
        </a:p>
      </dgm:t>
    </dgm:pt>
    <dgm:pt modelId="{7DB59E2F-8F07-4C35-9C7B-0BC6AAC861BA}" type="pres">
      <dgm:prSet presAssocID="{A636F717-28B6-4F7C-B2C5-D6504F845534}" presName="Name0" presStyleCnt="0">
        <dgm:presLayoutVars>
          <dgm:chMax val="21"/>
          <dgm:chPref val="21"/>
        </dgm:presLayoutVars>
      </dgm:prSet>
      <dgm:spPr/>
    </dgm:pt>
    <dgm:pt modelId="{A8E4CA82-8CA0-4C1D-8BC6-A083B472B27E}" type="pres">
      <dgm:prSet presAssocID="{6873C197-0749-4D70-91AF-98B8BEEC68E5}" presName="text1" presStyleCnt="0"/>
      <dgm:spPr/>
    </dgm:pt>
    <dgm:pt modelId="{437A1661-F2A1-4B24-8CA8-CD367BA82818}" type="pres">
      <dgm:prSet presAssocID="{6873C197-0749-4D70-91AF-98B8BEEC68E5}" presName="textRepeatNode" presStyleLbl="alignNode1" presStyleIdx="0" presStyleCnt="1" custLinFactNeighborX="1260" custLinFactNeighborY="3181">
        <dgm:presLayoutVars>
          <dgm:chMax val="0"/>
          <dgm:chPref val="0"/>
          <dgm:bulletEnabled val="1"/>
        </dgm:presLayoutVars>
      </dgm:prSet>
      <dgm:spPr/>
    </dgm:pt>
    <dgm:pt modelId="{72E76EB4-8FE8-4749-AEF5-37CC33D1FB0C}" type="pres">
      <dgm:prSet presAssocID="{6873C197-0749-4D70-91AF-98B8BEEC68E5}" presName="textaccent1" presStyleCnt="0"/>
      <dgm:spPr/>
    </dgm:pt>
    <dgm:pt modelId="{28B35B6D-CBCE-4CA1-984E-CD39F125000E}" type="pres">
      <dgm:prSet presAssocID="{6873C197-0749-4D70-91AF-98B8BEEC68E5}" presName="accentRepeatNode" presStyleLbl="solidAlignAcc1" presStyleIdx="0" presStyleCnt="2" custScaleX="180626" custScaleY="175928" custLinFactX="296395" custLinFactY="-193627" custLinFactNeighborX="300000" custLinFactNeighborY="-200000"/>
      <dgm:spPr/>
    </dgm:pt>
    <dgm:pt modelId="{0FA93A34-E527-48EE-B44F-C4A3F086C1DD}" type="pres">
      <dgm:prSet presAssocID="{CF33092A-402D-4DD2-93B8-27F02016B8D8}" presName="image1" presStyleCnt="0"/>
      <dgm:spPr/>
    </dgm:pt>
    <dgm:pt modelId="{325BF479-7B20-4AE2-825A-0A96115B1FBF}" type="pres">
      <dgm:prSet presAssocID="{CF33092A-402D-4DD2-93B8-27F02016B8D8}" presName="imageRepeatNode" presStyleLbl="alignAcc1" presStyleIdx="0" presStyleCnt="1" custScaleX="125864" custScaleY="116589" custLinFactNeighborX="1065" custLinFactNeighborY="-4439"/>
      <dgm:spPr/>
    </dgm:pt>
    <dgm:pt modelId="{13C0B551-350F-48BB-9D53-25E54778F4AA}" type="pres">
      <dgm:prSet presAssocID="{CF33092A-402D-4DD2-93B8-27F02016B8D8}" presName="imageaccent1" presStyleCnt="0"/>
      <dgm:spPr/>
    </dgm:pt>
    <dgm:pt modelId="{B1BD00F2-CF36-44FE-8016-D8DCEE5F0734}" type="pres">
      <dgm:prSet presAssocID="{CF33092A-402D-4DD2-93B8-27F02016B8D8}" presName="accentRepeatNode" presStyleLbl="solidAlignAcc1" presStyleIdx="1" presStyleCnt="2" custScaleX="261229" custScaleY="243611" custLinFactY="63559" custLinFactNeighborX="51828" custLinFactNeighborY="100000"/>
      <dgm:spPr>
        <a:effectLst>
          <a:reflection blurRad="6350" stA="52000" endA="300" endPos="35000" dir="5400000" sy="-100000" algn="bl" rotWithShape="0"/>
        </a:effectLst>
      </dgm:spPr>
    </dgm:pt>
  </dgm:ptLst>
  <dgm:cxnLst>
    <dgm:cxn modelId="{4CEE214C-4FB4-42D7-9CF4-064D0674BF65}" type="presOf" srcId="{A636F717-28B6-4F7C-B2C5-D6504F845534}" destId="{7DB59E2F-8F07-4C35-9C7B-0BC6AAC861BA}" srcOrd="0" destOrd="0" presId="urn:microsoft.com/office/officeart/2008/layout/HexagonCluster"/>
    <dgm:cxn modelId="{E4468085-3D9D-4F5F-9A81-2F687100A185}" srcId="{A636F717-28B6-4F7C-B2C5-D6504F845534}" destId="{6873C197-0749-4D70-91AF-98B8BEEC68E5}" srcOrd="0" destOrd="0" parTransId="{3B5CB266-3256-4051-B85B-2BBA4C003368}" sibTransId="{CF33092A-402D-4DD2-93B8-27F02016B8D8}"/>
    <dgm:cxn modelId="{A5D74EAB-2D43-435E-8B25-5C0E63BC21E9}" type="presOf" srcId="{CF33092A-402D-4DD2-93B8-27F02016B8D8}" destId="{325BF479-7B20-4AE2-825A-0A96115B1FBF}" srcOrd="0" destOrd="0" presId="urn:microsoft.com/office/officeart/2008/layout/HexagonCluster"/>
    <dgm:cxn modelId="{74BE74B6-23F1-49C8-BF8B-4B0AECC0D166}" type="presOf" srcId="{6873C197-0749-4D70-91AF-98B8BEEC68E5}" destId="{437A1661-F2A1-4B24-8CA8-CD367BA82818}" srcOrd="0" destOrd="0" presId="urn:microsoft.com/office/officeart/2008/layout/HexagonCluster"/>
    <dgm:cxn modelId="{0AADD110-B15A-415D-BADE-CF02DB8A6DC0}" type="presParOf" srcId="{7DB59E2F-8F07-4C35-9C7B-0BC6AAC861BA}" destId="{A8E4CA82-8CA0-4C1D-8BC6-A083B472B27E}" srcOrd="0" destOrd="0" presId="urn:microsoft.com/office/officeart/2008/layout/HexagonCluster"/>
    <dgm:cxn modelId="{028840FA-F7B0-4985-A0D2-2D76BE230862}" type="presParOf" srcId="{A8E4CA82-8CA0-4C1D-8BC6-A083B472B27E}" destId="{437A1661-F2A1-4B24-8CA8-CD367BA82818}" srcOrd="0" destOrd="0" presId="urn:microsoft.com/office/officeart/2008/layout/HexagonCluster"/>
    <dgm:cxn modelId="{C01E6EC0-C2FA-4BF4-8D80-76F0282ABBE8}" type="presParOf" srcId="{7DB59E2F-8F07-4C35-9C7B-0BC6AAC861BA}" destId="{72E76EB4-8FE8-4749-AEF5-37CC33D1FB0C}" srcOrd="1" destOrd="0" presId="urn:microsoft.com/office/officeart/2008/layout/HexagonCluster"/>
    <dgm:cxn modelId="{982E65E2-3661-4B5A-B31D-64A9469496B3}" type="presParOf" srcId="{72E76EB4-8FE8-4749-AEF5-37CC33D1FB0C}" destId="{28B35B6D-CBCE-4CA1-984E-CD39F125000E}" srcOrd="0" destOrd="0" presId="urn:microsoft.com/office/officeart/2008/layout/HexagonCluster"/>
    <dgm:cxn modelId="{385C3C91-843C-481A-8916-025707597982}" type="presParOf" srcId="{7DB59E2F-8F07-4C35-9C7B-0BC6AAC861BA}" destId="{0FA93A34-E527-48EE-B44F-C4A3F086C1DD}" srcOrd="2" destOrd="0" presId="urn:microsoft.com/office/officeart/2008/layout/HexagonCluster"/>
    <dgm:cxn modelId="{891BD963-9176-493A-AC62-39A95A1DA201}" type="presParOf" srcId="{0FA93A34-E527-48EE-B44F-C4A3F086C1DD}" destId="{325BF479-7B20-4AE2-825A-0A96115B1FBF}" srcOrd="0" destOrd="0" presId="urn:microsoft.com/office/officeart/2008/layout/HexagonCluster"/>
    <dgm:cxn modelId="{54C11135-A085-4731-BF24-3F65E4D90BFA}" type="presParOf" srcId="{7DB59E2F-8F07-4C35-9C7B-0BC6AAC861BA}" destId="{13C0B551-350F-48BB-9D53-25E54778F4AA}" srcOrd="3" destOrd="0" presId="urn:microsoft.com/office/officeart/2008/layout/HexagonCluster"/>
    <dgm:cxn modelId="{65B436E3-2559-4B75-9A69-AE79FBDB3CE7}" type="presParOf" srcId="{13C0B551-350F-48BB-9D53-25E54778F4AA}" destId="{B1BD00F2-CF36-44FE-8016-D8DCEE5F0734}" srcOrd="0" destOrd="0" presId="urn:microsoft.com/office/officeart/2008/layout/HexagonCluster"/>
  </dgm:cxnLst>
  <dgm:bg>
    <a:blipFill dpi="0" rotWithShape="1">
      <a:blip xmlns:r="http://schemas.openxmlformats.org/officeDocument/2006/relationships" r:embed="rId2"/>
      <a:srcRect/>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BA73D9-13F5-41B2-BA77-15AC50C6A2C9}" type="doc">
      <dgm:prSet loTypeId="urn:microsoft.com/office/officeart/2009/3/layout/FramedTextPicture" loCatId="picture" qsTypeId="urn:microsoft.com/office/officeart/2005/8/quickstyle/3d3" qsCatId="3D" csTypeId="urn:microsoft.com/office/officeart/2005/8/colors/accent1_2" csCatId="accent1" phldr="1"/>
      <dgm:spPr/>
    </dgm:pt>
    <dgm:pt modelId="{4C17D425-FF9D-44F7-A9E9-B344FDB43B06}">
      <dgm:prSet phldrT="[Text]"/>
      <dgm:spPr>
        <a:solidFill>
          <a:schemeClr val="accent1">
            <a:lumMod val="50000"/>
          </a:schemeClr>
        </a:solidFill>
        <a:effectLst>
          <a:reflection blurRad="6350" stA="52000" endA="300" endPos="35000" dir="5400000" sy="-100000" algn="bl" rotWithShape="0"/>
        </a:effectLst>
      </dgm:spPr>
      <dgm:t>
        <a:bodyPr/>
        <a:lstStyle/>
        <a:p>
          <a:pPr rtl="1"/>
          <a:r>
            <a:rPr lang="fa-IR" b="0" i="0" dirty="0"/>
            <a:t>برای پیدا کردن بزغاله در آسمان شب ابتدا باید به دنبال صورت فلکی کماندار بگردید. بزغاله در نزدیکی کماندار و  بسیار شبیه به یک مثلث به نظر می رسد. در برخی تصاویر این صورت فلکی را با دو مثلث که در طول یک خط طولانی قرار گرفته اند، نشان می دهند.</a:t>
          </a:r>
          <a:endParaRPr lang="fa-IR" dirty="0"/>
        </a:p>
      </dgm:t>
    </dgm:pt>
    <dgm:pt modelId="{A61EB045-CE59-4E5A-9D38-9B8F29E7C1DA}" type="parTrans" cxnId="{4FD14F33-65FB-480D-8657-E14CF81FB07E}">
      <dgm:prSet/>
      <dgm:spPr/>
      <dgm:t>
        <a:bodyPr/>
        <a:lstStyle/>
        <a:p>
          <a:pPr rtl="1"/>
          <a:endParaRPr lang="fa-IR"/>
        </a:p>
      </dgm:t>
    </dgm:pt>
    <dgm:pt modelId="{6C8406B3-8373-4839-A468-3D51106C50BE}" type="sibTrans" cxnId="{4FD14F33-65FB-480D-8657-E14CF81FB07E}">
      <dgm:prSet/>
      <dgm:spPr/>
      <dgm:t>
        <a:bodyPr/>
        <a:lstStyle/>
        <a:p>
          <a:pPr rtl="1"/>
          <a:endParaRPr lang="fa-IR"/>
        </a:p>
      </dgm:t>
    </dgm:pt>
    <dgm:pt modelId="{0BB59C88-74F0-43E9-99D3-FFA0204A7935}" type="pres">
      <dgm:prSet presAssocID="{56BA73D9-13F5-41B2-BA77-15AC50C6A2C9}" presName="Name0" presStyleCnt="0">
        <dgm:presLayoutVars>
          <dgm:chMax/>
          <dgm:chPref/>
          <dgm:dir/>
        </dgm:presLayoutVars>
      </dgm:prSet>
      <dgm:spPr/>
    </dgm:pt>
    <dgm:pt modelId="{B5C6824E-136E-4C1B-8284-A0A8D4302755}" type="pres">
      <dgm:prSet presAssocID="{4C17D425-FF9D-44F7-A9E9-B344FDB43B06}" presName="composite" presStyleCnt="0">
        <dgm:presLayoutVars>
          <dgm:chMax/>
          <dgm:chPref/>
        </dgm:presLayoutVars>
      </dgm:prSet>
      <dgm:spPr/>
    </dgm:pt>
    <dgm:pt modelId="{B149A331-BC7B-4EA0-80A4-C70985E5FEE7}" type="pres">
      <dgm:prSet presAssocID="{4C17D425-FF9D-44F7-A9E9-B344FDB43B06}" presName="Image" presStyleLbl="bgImgPlace1" presStyleIdx="0" presStyleCnt="1" custScaleX="459472" custScaleY="348050" custLinFactX="16963" custLinFactNeighborX="100000" custLinFactNeighborY="-73485"/>
      <dgm:spPr>
        <a:blipFill>
          <a:blip xmlns:r="http://schemas.openxmlformats.org/officeDocument/2006/relationships" r:embed="rId1"/>
          <a:srcRect/>
          <a:stretch>
            <a:fillRect l="-13000" r="-13000"/>
          </a:stretch>
        </a:blipFill>
        <a:effectLst>
          <a:reflection blurRad="6350" stA="52000" endA="300" endPos="35000" dir="5400000" sy="-100000" algn="bl" rotWithShape="0"/>
        </a:effectLst>
      </dgm:spPr>
    </dgm:pt>
    <dgm:pt modelId="{BD1B3AE8-5B0C-4E82-B726-EFDD1EFE550B}" type="pres">
      <dgm:prSet presAssocID="{4C17D425-FF9D-44F7-A9E9-B344FDB43B06}" presName="ParentText" presStyleLbl="revTx" presStyleIdx="0" presStyleCnt="1" custScaleX="122925" custScaleY="125762" custLinFactNeighborX="20253" custLinFactNeighborY="2920">
        <dgm:presLayoutVars>
          <dgm:chMax val="0"/>
          <dgm:chPref val="0"/>
          <dgm:bulletEnabled val="1"/>
        </dgm:presLayoutVars>
      </dgm:prSet>
      <dgm:spPr/>
    </dgm:pt>
    <dgm:pt modelId="{D3A70D6C-ACB6-437B-A00C-F9F4A1A86241}" type="pres">
      <dgm:prSet presAssocID="{4C17D425-FF9D-44F7-A9E9-B344FDB43B06}" presName="tlFrame" presStyleLbl="node1" presStyleIdx="0" presStyleCnt="4" custLinFactNeighborX="725" custLinFactNeighborY="-42504"/>
      <dgm:spPr/>
    </dgm:pt>
    <dgm:pt modelId="{76348533-3594-475F-8D01-4BD0DA6C5973}" type="pres">
      <dgm:prSet presAssocID="{4C17D425-FF9D-44F7-A9E9-B344FDB43B06}" presName="trFrame" presStyleLbl="node1" presStyleIdx="1" presStyleCnt="4" custLinFactX="45741" custLinFactNeighborX="100000" custLinFactNeighborY="-42504"/>
      <dgm:spPr/>
    </dgm:pt>
    <dgm:pt modelId="{78AAABE4-CC5F-46D3-857B-9B77B33EA390}" type="pres">
      <dgm:prSet presAssocID="{4C17D425-FF9D-44F7-A9E9-B344FDB43B06}" presName="blFrame" presStyleLbl="node1" presStyleIdx="2" presStyleCnt="4" custLinFactNeighborX="-3061" custLinFactNeighborY="46797"/>
      <dgm:spPr/>
    </dgm:pt>
    <dgm:pt modelId="{B3AEC381-CFD4-4021-868F-ABB9674C029B}" type="pres">
      <dgm:prSet presAssocID="{4C17D425-FF9D-44F7-A9E9-B344FDB43B06}" presName="brFrame" presStyleLbl="node1" presStyleIdx="3" presStyleCnt="4" custLinFactX="100000" custLinFactY="9299" custLinFactNeighborX="108458" custLinFactNeighborY="100000"/>
      <dgm:spPr/>
    </dgm:pt>
  </dgm:ptLst>
  <dgm:cxnLst>
    <dgm:cxn modelId="{4FD14F33-65FB-480D-8657-E14CF81FB07E}" srcId="{56BA73D9-13F5-41B2-BA77-15AC50C6A2C9}" destId="{4C17D425-FF9D-44F7-A9E9-B344FDB43B06}" srcOrd="0" destOrd="0" parTransId="{A61EB045-CE59-4E5A-9D38-9B8F29E7C1DA}" sibTransId="{6C8406B3-8373-4839-A468-3D51106C50BE}"/>
    <dgm:cxn modelId="{2AFAE491-9E6F-4CDD-8E8A-36E4862F2775}" type="presOf" srcId="{56BA73D9-13F5-41B2-BA77-15AC50C6A2C9}" destId="{0BB59C88-74F0-43E9-99D3-FFA0204A7935}" srcOrd="0" destOrd="0" presId="urn:microsoft.com/office/officeart/2009/3/layout/FramedTextPicture"/>
    <dgm:cxn modelId="{7D4161BC-D4CC-4A63-8B15-7EC9F791333C}" type="presOf" srcId="{4C17D425-FF9D-44F7-A9E9-B344FDB43B06}" destId="{BD1B3AE8-5B0C-4E82-B726-EFDD1EFE550B}" srcOrd="0" destOrd="0" presId="urn:microsoft.com/office/officeart/2009/3/layout/FramedTextPicture"/>
    <dgm:cxn modelId="{878D6400-F403-4D78-8EA9-5EDFFA6CBCCA}" type="presParOf" srcId="{0BB59C88-74F0-43E9-99D3-FFA0204A7935}" destId="{B5C6824E-136E-4C1B-8284-A0A8D4302755}" srcOrd="0" destOrd="0" presId="urn:microsoft.com/office/officeart/2009/3/layout/FramedTextPicture"/>
    <dgm:cxn modelId="{5DCA91A3-7007-4CB7-8C2E-BACBC21D3397}" type="presParOf" srcId="{B5C6824E-136E-4C1B-8284-A0A8D4302755}" destId="{B149A331-BC7B-4EA0-80A4-C70985E5FEE7}" srcOrd="0" destOrd="0" presId="urn:microsoft.com/office/officeart/2009/3/layout/FramedTextPicture"/>
    <dgm:cxn modelId="{EF087BE5-35D8-4766-8F5A-03D7CDD37CF0}" type="presParOf" srcId="{B5C6824E-136E-4C1B-8284-A0A8D4302755}" destId="{BD1B3AE8-5B0C-4E82-B726-EFDD1EFE550B}" srcOrd="1" destOrd="0" presId="urn:microsoft.com/office/officeart/2009/3/layout/FramedTextPicture"/>
    <dgm:cxn modelId="{BDE0DB42-D660-4E1D-924C-6DD2087B1167}" type="presParOf" srcId="{B5C6824E-136E-4C1B-8284-A0A8D4302755}" destId="{D3A70D6C-ACB6-437B-A00C-F9F4A1A86241}" srcOrd="2" destOrd="0" presId="urn:microsoft.com/office/officeart/2009/3/layout/FramedTextPicture"/>
    <dgm:cxn modelId="{222FC108-7103-43B8-A4EB-CAF434BB2B64}" type="presParOf" srcId="{B5C6824E-136E-4C1B-8284-A0A8D4302755}" destId="{76348533-3594-475F-8D01-4BD0DA6C5973}" srcOrd="3" destOrd="0" presId="urn:microsoft.com/office/officeart/2009/3/layout/FramedTextPicture"/>
    <dgm:cxn modelId="{2C14945A-AC09-4D92-A29B-1BF503C06726}" type="presParOf" srcId="{B5C6824E-136E-4C1B-8284-A0A8D4302755}" destId="{78AAABE4-CC5F-46D3-857B-9B77B33EA390}" srcOrd="4" destOrd="0" presId="urn:microsoft.com/office/officeart/2009/3/layout/FramedTextPicture"/>
    <dgm:cxn modelId="{2340868D-72D7-4D14-8F10-ACAA8C64E7F0}" type="presParOf" srcId="{B5C6824E-136E-4C1B-8284-A0A8D4302755}" destId="{B3AEC381-CFD4-4021-868F-ABB9674C029B}" srcOrd="5" destOrd="0" presId="urn:microsoft.com/office/officeart/2009/3/layout/FramedText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C05360-04C3-441A-ABDD-680188653EBA}" type="doc">
      <dgm:prSet loTypeId="urn:microsoft.com/office/officeart/2005/8/layout/pyramid2" loCatId="list" qsTypeId="urn:microsoft.com/office/officeart/2005/8/quickstyle/3d3" qsCatId="3D" csTypeId="urn:microsoft.com/office/officeart/2005/8/colors/accent1_4" csCatId="accent1" phldr="1"/>
      <dgm:spPr/>
    </dgm:pt>
    <dgm:pt modelId="{6965F9FC-234F-4DF4-BB99-2DDFB71B509E}">
      <dgm:prSet phldrT="[Text]"/>
      <dgm:spPr>
        <a:solidFill>
          <a:schemeClr val="accent1">
            <a:lumMod val="50000"/>
            <a:alpha val="90000"/>
          </a:schemeClr>
        </a:solidFill>
        <a:effectLst>
          <a:reflection blurRad="6350" stA="50000" endA="300" endPos="90000" dist="50800" dir="5400000" sy="-100000" algn="bl" rotWithShape="0"/>
        </a:effectLst>
        <a:scene3d>
          <a:camera prst="orthographicFront">
            <a:rot lat="0" lon="0" rev="0"/>
          </a:camera>
          <a:lightRig rig="contrasting" dir="t">
            <a:rot lat="0" lon="0" rev="1200000"/>
          </a:lightRig>
        </a:scene3d>
        <a:sp3d z="300000" contourW="19050" prstMaterial="metal">
          <a:bevelT w="88900" h="203200" prst="slope"/>
          <a:bevelB w="165100" h="254000"/>
        </a:sp3d>
      </dgm:spPr>
      <dgm:t>
        <a:bodyPr/>
        <a:lstStyle/>
        <a:p>
          <a:pPr rtl="1"/>
          <a:r>
            <a:rPr lang="en-US" b="0" i="0" dirty="0"/>
            <a:t>NGC 7099، M30</a:t>
          </a:r>
          <a:endParaRPr lang="fa-IR" dirty="0"/>
        </a:p>
      </dgm:t>
    </dgm:pt>
    <dgm:pt modelId="{26938ACF-A523-4240-9DB7-A0E5D619856F}" type="parTrans" cxnId="{345D6AD3-634D-4482-B13B-53F6256D3760}">
      <dgm:prSet/>
      <dgm:spPr/>
      <dgm:t>
        <a:bodyPr/>
        <a:lstStyle/>
        <a:p>
          <a:pPr rtl="1"/>
          <a:endParaRPr lang="fa-IR"/>
        </a:p>
      </dgm:t>
    </dgm:pt>
    <dgm:pt modelId="{96DE7245-9890-4045-8FB4-9536FA08D172}" type="sibTrans" cxnId="{345D6AD3-634D-4482-B13B-53F6256D3760}">
      <dgm:prSet/>
      <dgm:spPr/>
      <dgm:t>
        <a:bodyPr/>
        <a:lstStyle/>
        <a:p>
          <a:pPr rtl="1"/>
          <a:endParaRPr lang="fa-IR"/>
        </a:p>
      </dgm:t>
    </dgm:pt>
    <dgm:pt modelId="{826A472C-17D2-4392-8B98-953FE7C74776}">
      <dgm:prSet phldrT="[Text]"/>
      <dgm:spPr>
        <a:solidFill>
          <a:schemeClr val="accent1">
            <a:lumMod val="75000"/>
            <a:alpha val="90000"/>
          </a:schemeClr>
        </a:solidFill>
        <a:effectLst>
          <a:reflection blurRad="6350" stA="50000" endA="300" endPos="90000" dir="5400000" sy="-100000" algn="bl" rotWithShape="0"/>
        </a:effectLst>
        <a:scene3d>
          <a:camera prst="orthographicFront">
            <a:rot lat="0" lon="0" rev="0"/>
          </a:camera>
          <a:lightRig rig="contrasting" dir="t">
            <a:rot lat="0" lon="0" rev="1200000"/>
          </a:lightRig>
        </a:scene3d>
        <a:sp3d z="300000" contourW="19050" prstMaterial="metal">
          <a:bevelT w="88900" h="203200" prst="slope"/>
          <a:bevelB w="165100" h="254000"/>
        </a:sp3d>
      </dgm:spPr>
      <dgm:t>
        <a:bodyPr/>
        <a:lstStyle/>
        <a:p>
          <a:pPr rtl="1"/>
          <a:r>
            <a:rPr lang="fa-IR" b="0" i="0" dirty="0"/>
            <a:t>یک خوشه ستاره ای کروی که در فاصله ۲۸۰۰۰ سال نوری قرار گرفته </a:t>
          </a:r>
          <a:endParaRPr lang="fa-IR" dirty="0"/>
        </a:p>
      </dgm:t>
    </dgm:pt>
    <dgm:pt modelId="{0C0FB6BF-BB52-4BAE-8B67-E9DE03B5C0FC}" type="parTrans" cxnId="{EA5840CF-944B-417E-99CE-5182880DF20B}">
      <dgm:prSet/>
      <dgm:spPr/>
      <dgm:t>
        <a:bodyPr/>
        <a:lstStyle/>
        <a:p>
          <a:pPr rtl="1"/>
          <a:endParaRPr lang="fa-IR"/>
        </a:p>
      </dgm:t>
    </dgm:pt>
    <dgm:pt modelId="{6096EE6C-6718-4CB8-BFD0-7CBFBBEBEEB6}" type="sibTrans" cxnId="{EA5840CF-944B-417E-99CE-5182880DF20B}">
      <dgm:prSet/>
      <dgm:spPr/>
      <dgm:t>
        <a:bodyPr/>
        <a:lstStyle/>
        <a:p>
          <a:pPr rtl="1"/>
          <a:endParaRPr lang="fa-IR"/>
        </a:p>
      </dgm:t>
    </dgm:pt>
    <dgm:pt modelId="{F00FEBCB-E629-43C6-9E80-A26AFE91FDAB}">
      <dgm:prSet phldrT="[Text]"/>
      <dgm:spPr>
        <a:solidFill>
          <a:schemeClr val="accent1">
            <a:lumMod val="40000"/>
            <a:lumOff val="60000"/>
            <a:alpha val="90000"/>
          </a:schemeClr>
        </a:solidFill>
        <a:effectLst>
          <a:reflection blurRad="6350" stA="50000" endA="300" endPos="90000" dist="50800" dir="5400000" sy="-100000" algn="bl" rotWithShape="0"/>
        </a:effectLst>
        <a:scene3d>
          <a:camera prst="orthographicFront">
            <a:rot lat="0" lon="0" rev="0"/>
          </a:camera>
          <a:lightRig rig="contrasting" dir="t">
            <a:rot lat="0" lon="0" rev="1200000"/>
          </a:lightRig>
        </a:scene3d>
        <a:sp3d z="300000" contourW="19050" prstMaterial="metal">
          <a:bevelT w="88900" h="203200" prst="slope"/>
          <a:bevelB w="165100" h="254000"/>
        </a:sp3d>
      </dgm:spPr>
      <dgm:t>
        <a:bodyPr/>
        <a:lstStyle/>
        <a:p>
          <a:pPr rtl="1"/>
          <a:r>
            <a:rPr lang="fa-IR" b="0" i="0" dirty="0"/>
            <a:t>در حدود ۹۰ سال نوری عرض دارد</a:t>
          </a:r>
          <a:endParaRPr lang="fa-IR" dirty="0"/>
        </a:p>
      </dgm:t>
    </dgm:pt>
    <dgm:pt modelId="{8DD631A6-72DA-4721-A25C-477BCEF64159}" type="parTrans" cxnId="{21640721-E795-4334-8489-52877610B8C3}">
      <dgm:prSet/>
      <dgm:spPr/>
      <dgm:t>
        <a:bodyPr/>
        <a:lstStyle/>
        <a:p>
          <a:pPr rtl="1"/>
          <a:endParaRPr lang="fa-IR"/>
        </a:p>
      </dgm:t>
    </dgm:pt>
    <dgm:pt modelId="{58A98264-4741-48DD-935F-7093134D7C8F}" type="sibTrans" cxnId="{21640721-E795-4334-8489-52877610B8C3}">
      <dgm:prSet/>
      <dgm:spPr/>
      <dgm:t>
        <a:bodyPr/>
        <a:lstStyle/>
        <a:p>
          <a:pPr rtl="1"/>
          <a:endParaRPr lang="fa-IR"/>
        </a:p>
      </dgm:t>
    </dgm:pt>
    <dgm:pt modelId="{EFB14E85-0FDC-438F-9BDE-73988F7BBB05}">
      <dgm:prSet phldrT="[Text]"/>
      <dgm:spPr>
        <a:solidFill>
          <a:schemeClr val="accent1">
            <a:lumMod val="20000"/>
            <a:lumOff val="80000"/>
            <a:alpha val="90000"/>
          </a:schemeClr>
        </a:solidFill>
        <a:effectLst>
          <a:reflection blurRad="6350" stA="50000" endA="300" endPos="90000" dist="50800" dir="5400000" sy="-100000" algn="bl" rotWithShape="0"/>
        </a:effectLst>
        <a:scene3d>
          <a:camera prst="orthographicFront">
            <a:rot lat="0" lon="0" rev="0"/>
          </a:camera>
          <a:lightRig rig="contrasting" dir="t">
            <a:rot lat="0" lon="0" rev="1200000"/>
          </a:lightRig>
        </a:scene3d>
        <a:sp3d z="300000" contourW="19050" prstMaterial="metal">
          <a:bevelT w="88900" h="203200" prst="slope"/>
          <a:bevelB w="165100" h="254000"/>
        </a:sp3d>
      </dgm:spPr>
      <dgm:t>
        <a:bodyPr/>
        <a:lstStyle/>
        <a:p>
          <a:pPr rtl="1"/>
          <a:r>
            <a:rPr lang="fa-IR" b="0" i="0" dirty="0"/>
            <a:t>این خوشه با سرعت </a:t>
          </a:r>
          <a:r>
            <a:rPr lang="en-US" b="0" i="0" dirty="0"/>
            <a:t>km/s </a:t>
          </a:r>
          <a:r>
            <a:rPr lang="fa-IR" b="0" i="0" dirty="0"/>
            <a:t>۱۸۱.۹ در حال نزدیک شدن به زمین است.</a:t>
          </a:r>
          <a:endParaRPr lang="fa-IR" dirty="0"/>
        </a:p>
      </dgm:t>
    </dgm:pt>
    <dgm:pt modelId="{0DBC1FFB-7447-43CD-A6F1-A0D81106B09F}" type="parTrans" cxnId="{3A7B6BA9-19EC-438F-A24C-680424C2DD96}">
      <dgm:prSet/>
      <dgm:spPr/>
      <dgm:t>
        <a:bodyPr/>
        <a:lstStyle/>
        <a:p>
          <a:pPr rtl="1"/>
          <a:endParaRPr lang="fa-IR"/>
        </a:p>
      </dgm:t>
    </dgm:pt>
    <dgm:pt modelId="{2B8FEB04-AC07-4BF5-94AE-63E8DBA88F59}" type="sibTrans" cxnId="{3A7B6BA9-19EC-438F-A24C-680424C2DD96}">
      <dgm:prSet/>
      <dgm:spPr/>
      <dgm:t>
        <a:bodyPr/>
        <a:lstStyle/>
        <a:p>
          <a:pPr rtl="1"/>
          <a:endParaRPr lang="fa-IR"/>
        </a:p>
      </dgm:t>
    </dgm:pt>
    <dgm:pt modelId="{5D16DA98-8713-4EEE-9683-2D4114527C76}" type="pres">
      <dgm:prSet presAssocID="{82C05360-04C3-441A-ABDD-680188653EBA}" presName="compositeShape" presStyleCnt="0">
        <dgm:presLayoutVars>
          <dgm:dir/>
          <dgm:resizeHandles/>
        </dgm:presLayoutVars>
      </dgm:prSet>
      <dgm:spPr/>
    </dgm:pt>
    <dgm:pt modelId="{1B93C71A-CEEC-4E56-BF58-603E41FB212C}" type="pres">
      <dgm:prSet presAssocID="{82C05360-04C3-441A-ABDD-680188653EBA}" presName="pyramid" presStyleLbl="node1" presStyleIdx="0" presStyleCnt="1" custLinFactNeighborX="-51070" custLinFactNeighborY="-9963"/>
      <dgm:spPr/>
    </dgm:pt>
    <dgm:pt modelId="{5A003D91-D288-4755-A4C8-D8F46B2CE107}" type="pres">
      <dgm:prSet presAssocID="{82C05360-04C3-441A-ABDD-680188653EBA}" presName="theList" presStyleCnt="0"/>
      <dgm:spPr/>
    </dgm:pt>
    <dgm:pt modelId="{BDDCA4AD-CE47-4198-A597-12B65A214D42}" type="pres">
      <dgm:prSet presAssocID="{6965F9FC-234F-4DF4-BB99-2DDFB71B509E}" presName="aNode" presStyleLbl="fgAcc1" presStyleIdx="0" presStyleCnt="4" custLinFactNeighborX="-13411" custLinFactNeighborY="53159">
        <dgm:presLayoutVars>
          <dgm:bulletEnabled val="1"/>
        </dgm:presLayoutVars>
      </dgm:prSet>
      <dgm:spPr/>
    </dgm:pt>
    <dgm:pt modelId="{F67B1743-EC3E-49A1-B2DC-E9EDA5FD0E70}" type="pres">
      <dgm:prSet presAssocID="{6965F9FC-234F-4DF4-BB99-2DDFB71B509E}" presName="aSpace" presStyleCnt="0"/>
      <dgm:spPr/>
    </dgm:pt>
    <dgm:pt modelId="{1506F380-2222-4C09-ABE6-03AE243A4D10}" type="pres">
      <dgm:prSet presAssocID="{826A472C-17D2-4392-8B98-953FE7C74776}" presName="aNode" presStyleLbl="fgAcc1" presStyleIdx="1" presStyleCnt="4" custLinFactY="18947" custLinFactNeighborX="-32866" custLinFactNeighborY="100000">
        <dgm:presLayoutVars>
          <dgm:bulletEnabled val="1"/>
        </dgm:presLayoutVars>
      </dgm:prSet>
      <dgm:spPr/>
    </dgm:pt>
    <dgm:pt modelId="{38B68E48-8CA0-4543-908D-37BDE35B0A10}" type="pres">
      <dgm:prSet presAssocID="{826A472C-17D2-4392-8B98-953FE7C74776}" presName="aSpace" presStyleCnt="0"/>
      <dgm:spPr/>
    </dgm:pt>
    <dgm:pt modelId="{714A7457-65A8-4D46-A4FF-7D45ACEE2E2F}" type="pres">
      <dgm:prSet presAssocID="{F00FEBCB-E629-43C6-9E80-A26AFE91FDAB}" presName="aNode" presStyleLbl="fgAcc1" presStyleIdx="2" presStyleCnt="4" custLinFactY="30933" custLinFactNeighborX="-53550" custLinFactNeighborY="100000">
        <dgm:presLayoutVars>
          <dgm:bulletEnabled val="1"/>
        </dgm:presLayoutVars>
      </dgm:prSet>
      <dgm:spPr/>
    </dgm:pt>
    <dgm:pt modelId="{BB7DC66B-D518-4645-9C7F-580A8E07ADBC}" type="pres">
      <dgm:prSet presAssocID="{F00FEBCB-E629-43C6-9E80-A26AFE91FDAB}" presName="aSpace" presStyleCnt="0"/>
      <dgm:spPr/>
    </dgm:pt>
    <dgm:pt modelId="{AC214DC6-3861-4A0A-A133-DC980D0314E1}" type="pres">
      <dgm:prSet presAssocID="{EFB14E85-0FDC-438F-9BDE-73988F7BBB05}" presName="aNode" presStyleLbl="fgAcc1" presStyleIdx="3" presStyleCnt="4" custLinFactY="44198" custLinFactNeighborX="-79818" custLinFactNeighborY="100000">
        <dgm:presLayoutVars>
          <dgm:bulletEnabled val="1"/>
        </dgm:presLayoutVars>
      </dgm:prSet>
      <dgm:spPr/>
    </dgm:pt>
    <dgm:pt modelId="{6CB5117B-298C-4C42-806B-A5AC1950A77C}" type="pres">
      <dgm:prSet presAssocID="{EFB14E85-0FDC-438F-9BDE-73988F7BBB05}" presName="aSpace" presStyleCnt="0"/>
      <dgm:spPr/>
    </dgm:pt>
  </dgm:ptLst>
  <dgm:cxnLst>
    <dgm:cxn modelId="{E2049C01-7A5B-4806-9849-10137D4E4AF7}" type="presOf" srcId="{EFB14E85-0FDC-438F-9BDE-73988F7BBB05}" destId="{AC214DC6-3861-4A0A-A133-DC980D0314E1}" srcOrd="0" destOrd="0" presId="urn:microsoft.com/office/officeart/2005/8/layout/pyramid2"/>
    <dgm:cxn modelId="{4C58E809-6D22-4230-8359-D9F4ADD7E7B0}" type="presOf" srcId="{82C05360-04C3-441A-ABDD-680188653EBA}" destId="{5D16DA98-8713-4EEE-9683-2D4114527C76}" srcOrd="0" destOrd="0" presId="urn:microsoft.com/office/officeart/2005/8/layout/pyramid2"/>
    <dgm:cxn modelId="{21640721-E795-4334-8489-52877610B8C3}" srcId="{82C05360-04C3-441A-ABDD-680188653EBA}" destId="{F00FEBCB-E629-43C6-9E80-A26AFE91FDAB}" srcOrd="2" destOrd="0" parTransId="{8DD631A6-72DA-4721-A25C-477BCEF64159}" sibTransId="{58A98264-4741-48DD-935F-7093134D7C8F}"/>
    <dgm:cxn modelId="{3A7B6BA9-19EC-438F-A24C-680424C2DD96}" srcId="{82C05360-04C3-441A-ABDD-680188653EBA}" destId="{EFB14E85-0FDC-438F-9BDE-73988F7BBB05}" srcOrd="3" destOrd="0" parTransId="{0DBC1FFB-7447-43CD-A6F1-A0D81106B09F}" sibTransId="{2B8FEB04-AC07-4BF5-94AE-63E8DBA88F59}"/>
    <dgm:cxn modelId="{3928CECD-13E9-49C8-81B2-652E453C10B1}" type="presOf" srcId="{826A472C-17D2-4392-8B98-953FE7C74776}" destId="{1506F380-2222-4C09-ABE6-03AE243A4D10}" srcOrd="0" destOrd="0" presId="urn:microsoft.com/office/officeart/2005/8/layout/pyramid2"/>
    <dgm:cxn modelId="{EA5840CF-944B-417E-99CE-5182880DF20B}" srcId="{82C05360-04C3-441A-ABDD-680188653EBA}" destId="{826A472C-17D2-4392-8B98-953FE7C74776}" srcOrd="1" destOrd="0" parTransId="{0C0FB6BF-BB52-4BAE-8B67-E9DE03B5C0FC}" sibTransId="{6096EE6C-6718-4CB8-BFD0-7CBFBBEBEEB6}"/>
    <dgm:cxn modelId="{345D6AD3-634D-4482-B13B-53F6256D3760}" srcId="{82C05360-04C3-441A-ABDD-680188653EBA}" destId="{6965F9FC-234F-4DF4-BB99-2DDFB71B509E}" srcOrd="0" destOrd="0" parTransId="{26938ACF-A523-4240-9DB7-A0E5D619856F}" sibTransId="{96DE7245-9890-4045-8FB4-9536FA08D172}"/>
    <dgm:cxn modelId="{CDBE3DE1-41B5-4896-A80C-B9F75A931DEB}" type="presOf" srcId="{F00FEBCB-E629-43C6-9E80-A26AFE91FDAB}" destId="{714A7457-65A8-4D46-A4FF-7D45ACEE2E2F}" srcOrd="0" destOrd="0" presId="urn:microsoft.com/office/officeart/2005/8/layout/pyramid2"/>
    <dgm:cxn modelId="{B5447AED-FEAA-49DC-904A-33A4A0C18A79}" type="presOf" srcId="{6965F9FC-234F-4DF4-BB99-2DDFB71B509E}" destId="{BDDCA4AD-CE47-4198-A597-12B65A214D42}" srcOrd="0" destOrd="0" presId="urn:microsoft.com/office/officeart/2005/8/layout/pyramid2"/>
    <dgm:cxn modelId="{26720B3B-AEA7-42D1-A834-F05BEC4A480F}" type="presParOf" srcId="{5D16DA98-8713-4EEE-9683-2D4114527C76}" destId="{1B93C71A-CEEC-4E56-BF58-603E41FB212C}" srcOrd="0" destOrd="0" presId="urn:microsoft.com/office/officeart/2005/8/layout/pyramid2"/>
    <dgm:cxn modelId="{7F1CB00B-47AC-46DC-BBAC-B996889766CA}" type="presParOf" srcId="{5D16DA98-8713-4EEE-9683-2D4114527C76}" destId="{5A003D91-D288-4755-A4C8-D8F46B2CE107}" srcOrd="1" destOrd="0" presId="urn:microsoft.com/office/officeart/2005/8/layout/pyramid2"/>
    <dgm:cxn modelId="{12100829-CE9C-4637-80F6-9B90E88A977E}" type="presParOf" srcId="{5A003D91-D288-4755-A4C8-D8F46B2CE107}" destId="{BDDCA4AD-CE47-4198-A597-12B65A214D42}" srcOrd="0" destOrd="0" presId="urn:microsoft.com/office/officeart/2005/8/layout/pyramid2"/>
    <dgm:cxn modelId="{B455F091-1365-47C8-82F5-C564AC75ABAB}" type="presParOf" srcId="{5A003D91-D288-4755-A4C8-D8F46B2CE107}" destId="{F67B1743-EC3E-49A1-B2DC-E9EDA5FD0E70}" srcOrd="1" destOrd="0" presId="urn:microsoft.com/office/officeart/2005/8/layout/pyramid2"/>
    <dgm:cxn modelId="{49329CEF-589F-427F-9EC2-4B858E605F3F}" type="presParOf" srcId="{5A003D91-D288-4755-A4C8-D8F46B2CE107}" destId="{1506F380-2222-4C09-ABE6-03AE243A4D10}" srcOrd="2" destOrd="0" presId="urn:microsoft.com/office/officeart/2005/8/layout/pyramid2"/>
    <dgm:cxn modelId="{EF765218-9CC3-4BFF-9E54-D77A5E7FD0CB}" type="presParOf" srcId="{5A003D91-D288-4755-A4C8-D8F46B2CE107}" destId="{38B68E48-8CA0-4543-908D-37BDE35B0A10}" srcOrd="3" destOrd="0" presId="urn:microsoft.com/office/officeart/2005/8/layout/pyramid2"/>
    <dgm:cxn modelId="{824CB47D-EB70-4DE5-94AA-79DE1F2DB5A7}" type="presParOf" srcId="{5A003D91-D288-4755-A4C8-D8F46B2CE107}" destId="{714A7457-65A8-4D46-A4FF-7D45ACEE2E2F}" srcOrd="4" destOrd="0" presId="urn:microsoft.com/office/officeart/2005/8/layout/pyramid2"/>
    <dgm:cxn modelId="{44542DD5-6103-4327-95E5-D97DFF77D0A5}" type="presParOf" srcId="{5A003D91-D288-4755-A4C8-D8F46B2CE107}" destId="{BB7DC66B-D518-4645-9C7F-580A8E07ADBC}" srcOrd="5" destOrd="0" presId="urn:microsoft.com/office/officeart/2005/8/layout/pyramid2"/>
    <dgm:cxn modelId="{99B31EE5-EEF8-4212-8E0E-9404A5F01F29}" type="presParOf" srcId="{5A003D91-D288-4755-A4C8-D8F46B2CE107}" destId="{AC214DC6-3861-4A0A-A133-DC980D0314E1}" srcOrd="6" destOrd="0" presId="urn:microsoft.com/office/officeart/2005/8/layout/pyramid2"/>
    <dgm:cxn modelId="{FE0AB262-4271-4375-BDE3-EEAF49E99EA1}" type="presParOf" srcId="{5A003D91-D288-4755-A4C8-D8F46B2CE107}" destId="{6CB5117B-298C-4C42-806B-A5AC1950A77C}"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652D4C-96BC-4438-BAFE-471CA997403F}">
      <dsp:nvSpPr>
        <dsp:cNvPr id="0" name=""/>
        <dsp:cNvSpPr/>
      </dsp:nvSpPr>
      <dsp:spPr>
        <a:xfrm>
          <a:off x="0" y="0"/>
          <a:ext cx="2154287" cy="3814281"/>
        </a:xfrm>
        <a:prstGeom prst="roundRect">
          <a:avLst>
            <a:gd name="adj" fmla="val 10000"/>
          </a:avLst>
        </a:prstGeom>
        <a:solidFill>
          <a:schemeClr val="accent6">
            <a:lumMod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r" defTabSz="711200">
            <a:lnSpc>
              <a:spcPct val="90000"/>
            </a:lnSpc>
            <a:spcBef>
              <a:spcPct val="0"/>
            </a:spcBef>
            <a:spcAft>
              <a:spcPct val="35000"/>
            </a:spcAft>
            <a:buNone/>
          </a:pPr>
          <a:r>
            <a:rPr lang="fa-IR" sz="1600" kern="1200" dirty="0"/>
            <a:t>برج جدی دهمین علامت از دوازده صورت فلکی زودیاک است، یعنی کمان دایره البروج. برج از ضلع جنوبی آسمان. خورشید از 22 دسامبر تا 20 ژانویه از برج جدی عبور می کند</a:t>
          </a:r>
          <a:r>
            <a:rPr lang="en-US" sz="1600" kern="1200" dirty="0"/>
            <a:t> </a:t>
          </a:r>
          <a:endParaRPr lang="en-US" kern="1200" dirty="0"/>
        </a:p>
      </dsp:txBody>
      <dsp:txXfrm>
        <a:off x="0" y="1525712"/>
        <a:ext cx="2154287" cy="1525712"/>
      </dsp:txXfrm>
    </dsp:sp>
    <dsp:sp modelId="{1575DE2F-3FDB-4D35-B165-94AB96EC3A7A}">
      <dsp:nvSpPr>
        <dsp:cNvPr id="0" name=""/>
        <dsp:cNvSpPr/>
      </dsp:nvSpPr>
      <dsp:spPr>
        <a:xfrm>
          <a:off x="442065" y="228856"/>
          <a:ext cx="1270155" cy="127015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ED4589ED-8F36-4E21-9D9E-5695B1E17E11}">
      <dsp:nvSpPr>
        <dsp:cNvPr id="0" name=""/>
        <dsp:cNvSpPr/>
      </dsp:nvSpPr>
      <dsp:spPr>
        <a:xfrm>
          <a:off x="2218915" y="0"/>
          <a:ext cx="2154287" cy="3814281"/>
        </a:xfrm>
        <a:prstGeom prst="roundRect">
          <a:avLst>
            <a:gd name="adj" fmla="val 10000"/>
          </a:avLst>
        </a:prstGeom>
        <a:solidFill>
          <a:schemeClr val="accent6">
            <a:lumMod val="75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r" defTabSz="711200">
            <a:lnSpc>
              <a:spcPct val="90000"/>
            </a:lnSpc>
            <a:spcBef>
              <a:spcPct val="0"/>
            </a:spcBef>
            <a:spcAft>
              <a:spcPct val="35000"/>
            </a:spcAft>
            <a:buNone/>
          </a:pPr>
          <a:r>
            <a:rPr lang="fa-IR" sz="1600" kern="1200" dirty="0">
              <a:solidFill>
                <a:schemeClr val="tx1"/>
              </a:solidFill>
            </a:rPr>
            <a:t>خورشید در آغاز این علامت در انقلاب زمستانی است</a:t>
          </a:r>
          <a:endParaRPr lang="en-US" kern="1200" dirty="0">
            <a:solidFill>
              <a:schemeClr val="tx1"/>
            </a:solidFill>
          </a:endParaRPr>
        </a:p>
      </dsp:txBody>
      <dsp:txXfrm>
        <a:off x="2218915" y="1525712"/>
        <a:ext cx="2154287" cy="1525712"/>
      </dsp:txXfrm>
    </dsp:sp>
    <dsp:sp modelId="{36A330BB-3946-4FE1-858E-8A0A7BBCFB27}">
      <dsp:nvSpPr>
        <dsp:cNvPr id="0" name=""/>
        <dsp:cNvSpPr/>
      </dsp:nvSpPr>
      <dsp:spPr>
        <a:xfrm>
          <a:off x="2660981" y="228856"/>
          <a:ext cx="1270155" cy="127015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7000" r="-17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2DF1DA16-4552-4CCF-9C64-010F282AF4C5}">
      <dsp:nvSpPr>
        <dsp:cNvPr id="0" name=""/>
        <dsp:cNvSpPr/>
      </dsp:nvSpPr>
      <dsp:spPr>
        <a:xfrm>
          <a:off x="4437831" y="0"/>
          <a:ext cx="2154287" cy="3814281"/>
        </a:xfrm>
        <a:prstGeom prst="roundRect">
          <a:avLst>
            <a:gd name="adj" fmla="val 10000"/>
          </a:avLst>
        </a:prstGeom>
        <a:solidFill>
          <a:schemeClr val="accent6">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r" defTabSz="711200">
            <a:lnSpc>
              <a:spcPct val="90000"/>
            </a:lnSpc>
            <a:spcBef>
              <a:spcPct val="0"/>
            </a:spcBef>
            <a:spcAft>
              <a:spcPct val="35000"/>
            </a:spcAft>
            <a:buNone/>
          </a:pPr>
          <a:r>
            <a:rPr lang="fa-IR" sz="1600" kern="1200" dirty="0">
              <a:solidFill>
                <a:schemeClr val="bg1">
                  <a:lumMod val="85000"/>
                </a:schemeClr>
              </a:solidFill>
            </a:rPr>
            <a:t>در گذشته های دور صورت فلکی برج جدی در این علامت بوده و به آن برج جدی می گویند</a:t>
          </a:r>
          <a:endParaRPr lang="en-US" kern="1200" dirty="0">
            <a:solidFill>
              <a:schemeClr val="bg1">
                <a:lumMod val="85000"/>
              </a:schemeClr>
            </a:solidFill>
          </a:endParaRPr>
        </a:p>
      </dsp:txBody>
      <dsp:txXfrm>
        <a:off x="4437831" y="1525712"/>
        <a:ext cx="2154287" cy="1525712"/>
      </dsp:txXfrm>
    </dsp:sp>
    <dsp:sp modelId="{E5D9E35B-D156-49D1-9BCE-1CFF986538F8}">
      <dsp:nvSpPr>
        <dsp:cNvPr id="0" name=""/>
        <dsp:cNvSpPr/>
      </dsp:nvSpPr>
      <dsp:spPr>
        <a:xfrm>
          <a:off x="4879897" y="228856"/>
          <a:ext cx="1270155" cy="127015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94995EF-8F1D-42D2-AF0A-D5C75DF32A15}">
      <dsp:nvSpPr>
        <dsp:cNvPr id="0" name=""/>
        <dsp:cNvSpPr/>
      </dsp:nvSpPr>
      <dsp:spPr>
        <a:xfrm>
          <a:off x="6656747" y="0"/>
          <a:ext cx="2154287" cy="3814281"/>
        </a:xfrm>
        <a:prstGeom prst="roundRect">
          <a:avLst>
            <a:gd name="adj" fmla="val 10000"/>
          </a:avLst>
        </a:prstGeom>
        <a:solidFill>
          <a:schemeClr val="accent6">
            <a:lumMod val="40000"/>
            <a:lumOff val="6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r" defTabSz="711200">
            <a:lnSpc>
              <a:spcPct val="90000"/>
            </a:lnSpc>
            <a:spcBef>
              <a:spcPct val="0"/>
            </a:spcBef>
            <a:spcAft>
              <a:spcPct val="35000"/>
            </a:spcAft>
            <a:buNone/>
          </a:pPr>
          <a:r>
            <a:rPr lang="fa-IR" sz="1600" kern="1200" dirty="0">
              <a:solidFill>
                <a:schemeClr val="bg1">
                  <a:lumMod val="50000"/>
                </a:schemeClr>
              </a:solidFill>
            </a:rPr>
            <a:t>دو هزار سال پیش، این برج، بیشتر از زمینهٔ صورت فلکی جَدْی (بزغاله) می‌گذشت و به همین نام باقی ماند؛ ولی امروزه از زمینهٔ صورت فلکی قوس (کمان) می‌گذرد</a:t>
          </a:r>
          <a:r>
            <a:rPr lang="fa-IR" sz="1100" kern="1200" dirty="0">
              <a:solidFill>
                <a:schemeClr val="bg1">
                  <a:lumMod val="50000"/>
                </a:schemeClr>
              </a:solidFill>
            </a:rPr>
            <a:t>.</a:t>
          </a:r>
          <a:r>
            <a:rPr lang="en-US" sz="1100" kern="1200" dirty="0"/>
            <a:t>. </a:t>
          </a:r>
          <a:endParaRPr lang="en-US" kern="1200" dirty="0"/>
        </a:p>
      </dsp:txBody>
      <dsp:txXfrm>
        <a:off x="6656747" y="1525712"/>
        <a:ext cx="2154287" cy="1525712"/>
      </dsp:txXfrm>
    </dsp:sp>
    <dsp:sp modelId="{D402D316-D936-44FC-B069-926BACE92AF9}">
      <dsp:nvSpPr>
        <dsp:cNvPr id="0" name=""/>
        <dsp:cNvSpPr/>
      </dsp:nvSpPr>
      <dsp:spPr>
        <a:xfrm>
          <a:off x="7028471" y="181962"/>
          <a:ext cx="1270155" cy="127015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44000" r="-44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3D6683DA-B8DF-4D18-80B1-4A3C74E6FA89}">
      <dsp:nvSpPr>
        <dsp:cNvPr id="0" name=""/>
        <dsp:cNvSpPr/>
      </dsp:nvSpPr>
      <dsp:spPr>
        <a:xfrm>
          <a:off x="8875662" y="0"/>
          <a:ext cx="2154287" cy="3814281"/>
        </a:xfrm>
        <a:prstGeom prst="roundRect">
          <a:avLst>
            <a:gd name="adj" fmla="val 10000"/>
          </a:avLst>
        </a:prstGeom>
        <a:solidFill>
          <a:schemeClr val="accent6">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3792" tIns="113792" rIns="113792" bIns="113792" numCol="1" spcCol="1270" anchor="t" anchorCtr="1">
          <a:noAutofit/>
        </a:bodyPr>
        <a:lstStyle/>
        <a:p>
          <a:pPr marL="0" lvl="0" indent="0" algn="r" defTabSz="711200">
            <a:lnSpc>
              <a:spcPct val="90000"/>
            </a:lnSpc>
            <a:spcBef>
              <a:spcPct val="0"/>
            </a:spcBef>
            <a:spcAft>
              <a:spcPct val="35000"/>
            </a:spcAft>
            <a:buNone/>
          </a:pPr>
          <a:r>
            <a:rPr lang="fa-IR" sz="1600" kern="1200" dirty="0">
              <a:solidFill>
                <a:schemeClr val="bg1"/>
              </a:solidFill>
            </a:rPr>
            <a:t>کلمهٔ جَدْی به معنی بزغاله است.</a:t>
          </a:r>
          <a:endParaRPr lang="en-US" kern="1200" dirty="0">
            <a:solidFill>
              <a:schemeClr val="bg1"/>
            </a:solidFill>
          </a:endParaRPr>
        </a:p>
        <a:p>
          <a:pPr marL="171450" lvl="1" indent="-171450" algn="r" defTabSz="711200">
            <a:lnSpc>
              <a:spcPct val="90000"/>
            </a:lnSpc>
            <a:spcBef>
              <a:spcPct val="0"/>
            </a:spcBef>
            <a:spcAft>
              <a:spcPct val="15000"/>
            </a:spcAft>
            <a:buChar char="•"/>
          </a:pPr>
          <a:r>
            <a:rPr lang="fa-IR" sz="1600" kern="1200" dirty="0">
              <a:solidFill>
                <a:schemeClr val="bg1"/>
              </a:solidFill>
            </a:rPr>
            <a:t>برج جدی  </a:t>
          </a:r>
          <a:r>
            <a:rPr lang="en-US" sz="1600" kern="1200" dirty="0">
              <a:solidFill>
                <a:schemeClr val="bg1"/>
              </a:solidFill>
            </a:rPr>
            <a:t>Capricorn</a:t>
          </a:r>
          <a:endParaRPr lang="fa-IR" sz="1600" kern="1200" dirty="0">
            <a:solidFill>
              <a:schemeClr val="bg1"/>
            </a:solidFill>
          </a:endParaRPr>
        </a:p>
        <a:p>
          <a:pPr marL="171450" lvl="1" indent="-171450" algn="r" defTabSz="711200">
            <a:lnSpc>
              <a:spcPct val="90000"/>
            </a:lnSpc>
            <a:spcBef>
              <a:spcPct val="0"/>
            </a:spcBef>
            <a:spcAft>
              <a:spcPct val="15000"/>
            </a:spcAft>
            <a:buChar char="•"/>
          </a:pPr>
          <a:r>
            <a:rPr lang="fa-IR" sz="1600" kern="1200" dirty="0">
              <a:solidFill>
                <a:schemeClr val="bg1"/>
              </a:solidFill>
            </a:rPr>
            <a:t>بازه ی جدید: ۲۰ ژانویه تا ۱۶ فوریه، بازه ی قبلی: ۲۲ دسامبر تا ۲۰ ژانویه</a:t>
          </a:r>
        </a:p>
        <a:p>
          <a:pPr marL="57150" lvl="1" indent="-57150" algn="r" defTabSz="488950">
            <a:lnSpc>
              <a:spcPct val="90000"/>
            </a:lnSpc>
            <a:spcBef>
              <a:spcPct val="0"/>
            </a:spcBef>
            <a:spcAft>
              <a:spcPct val="15000"/>
            </a:spcAft>
            <a:buChar char="•"/>
          </a:pPr>
          <a:endParaRPr lang="fa-IR" sz="1100" kern="1200" dirty="0"/>
        </a:p>
      </dsp:txBody>
      <dsp:txXfrm>
        <a:off x="8875662" y="1525712"/>
        <a:ext cx="2154287" cy="1525712"/>
      </dsp:txXfrm>
    </dsp:sp>
    <dsp:sp modelId="{1F05B337-9C88-45DD-9C50-1620D1EF5314}">
      <dsp:nvSpPr>
        <dsp:cNvPr id="0" name=""/>
        <dsp:cNvSpPr/>
      </dsp:nvSpPr>
      <dsp:spPr>
        <a:xfrm>
          <a:off x="9317728" y="170239"/>
          <a:ext cx="1270155" cy="1270155"/>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14000" b="-14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2689808-1E93-4900-B2C6-136627089E74}">
      <dsp:nvSpPr>
        <dsp:cNvPr id="0" name=""/>
        <dsp:cNvSpPr/>
      </dsp:nvSpPr>
      <dsp:spPr>
        <a:xfrm>
          <a:off x="10588937" y="3341027"/>
          <a:ext cx="441012" cy="473253"/>
        </a:xfrm>
        <a:prstGeom prst="leftRightArrow">
          <a:avLst/>
        </a:prstGeom>
        <a:gradFill rotWithShape="1">
          <a:gsLst>
            <a:gs pos="0">
              <a:schemeClr val="accent2">
                <a:tint val="96000"/>
                <a:satMod val="100000"/>
                <a:lumMod val="104000"/>
              </a:schemeClr>
            </a:gs>
            <a:gs pos="78000">
              <a:schemeClr val="accent2">
                <a:shade val="100000"/>
                <a:satMod val="110000"/>
                <a:lumMod val="100000"/>
              </a:schemeClr>
            </a:gs>
          </a:gsLst>
          <a:lin ang="5400000" scaled="0"/>
        </a:gradFill>
        <a:ln>
          <a:noFill/>
        </a:ln>
        <a:effectLst>
          <a:reflection blurRad="6350" stA="50000" endA="300" endPos="55000" dir="5400000" sy="-100000" algn="bl" rotWithShape="0"/>
        </a:effectLst>
        <a:scene3d>
          <a:camera prst="orthographicFront">
            <a:rot lat="0" lon="0" rev="0"/>
          </a:camera>
          <a:lightRig rig="contrasting" dir="t">
            <a:rot lat="0" lon="0" rev="1200000"/>
          </a:lightRig>
        </a:scene3d>
        <a:sp3d z="300000">
          <a:bevelT w="50800" h="25400"/>
        </a:sp3d>
      </dsp:spPr>
      <dsp:style>
        <a:lnRef idx="0">
          <a:schemeClr val="accent2"/>
        </a:lnRef>
        <a:fillRef idx="3">
          <a:schemeClr val="accent2"/>
        </a:fillRef>
        <a:effectRef idx="3">
          <a:schemeClr val="accent2"/>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A1661-F2A1-4B24-8CA8-CD367BA82818}">
      <dsp:nvSpPr>
        <dsp:cNvPr id="0" name=""/>
        <dsp:cNvSpPr/>
      </dsp:nvSpPr>
      <dsp:spPr>
        <a:xfrm>
          <a:off x="2747759" y="2609352"/>
          <a:ext cx="3083692" cy="2655564"/>
        </a:xfrm>
        <a:prstGeom prst="hexagon">
          <a:avLst>
            <a:gd name="adj" fmla="val 25000"/>
            <a:gd name="vf" fmla="val 115470"/>
          </a:avLst>
        </a:prstGeom>
        <a:solidFill>
          <a:schemeClr val="accent1">
            <a:hueOff val="0"/>
            <a:satOff val="0"/>
            <a:lumOff val="0"/>
            <a:alphaOff val="0"/>
          </a:schemeClr>
        </a:solidFill>
        <a:ln>
          <a:noFill/>
        </a:ln>
        <a:effectLst>
          <a:reflection blurRad="6350" stA="50000" endA="300" endPos="38500" dist="50800" dir="5400000" sy="-100000" algn="bl" rotWithShape="0"/>
        </a:effectLst>
        <a:scene3d>
          <a:camera prst="orthographicFront">
            <a:rot lat="0" lon="0" rev="0"/>
          </a:camera>
          <a:lightRig rig="threePt" dir="t"/>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52070" rIns="0" bIns="52070" numCol="1" spcCol="1270" anchor="ctr" anchorCtr="0">
          <a:noAutofit/>
        </a:bodyPr>
        <a:lstStyle/>
        <a:p>
          <a:pPr marL="0" lvl="0" indent="0" algn="ctr" defTabSz="1822450" rtl="1">
            <a:lnSpc>
              <a:spcPct val="90000"/>
            </a:lnSpc>
            <a:spcBef>
              <a:spcPct val="0"/>
            </a:spcBef>
            <a:spcAft>
              <a:spcPct val="35000"/>
            </a:spcAft>
            <a:buNone/>
          </a:pPr>
          <a:r>
            <a:rPr lang="fa-IR" sz="4100" kern="1200" dirty="0"/>
            <a:t>موقعیت صورت فلکی دی ماه</a:t>
          </a:r>
        </a:p>
      </dsp:txBody>
      <dsp:txXfrm>
        <a:off x="3226030" y="3021222"/>
        <a:ext cx="2127150" cy="1831824"/>
      </dsp:txXfrm>
    </dsp:sp>
    <dsp:sp modelId="{28B35B6D-CBCE-4CA1-984E-CD39F125000E}">
      <dsp:nvSpPr>
        <dsp:cNvPr id="0" name=""/>
        <dsp:cNvSpPr/>
      </dsp:nvSpPr>
      <dsp:spPr>
        <a:xfrm>
          <a:off x="4820656" y="2356908"/>
          <a:ext cx="650081" cy="546481"/>
        </a:xfrm>
        <a:prstGeom prst="hexagon">
          <a:avLst>
            <a:gd name="adj" fmla="val 25000"/>
            <a:gd name="vf" fmla="val 115470"/>
          </a:avLst>
        </a:prstGeom>
        <a:solidFill>
          <a:schemeClr val="lt1">
            <a:hueOff val="0"/>
            <a:satOff val="0"/>
            <a:lumOff val="0"/>
            <a:alphaOff val="0"/>
          </a:schemeClr>
        </a:solidFill>
        <a:ln>
          <a:noFill/>
        </a:ln>
        <a:effectLst/>
        <a:scene3d>
          <a:camera prst="orthographicFront">
            <a:rot lat="0" lon="0" rev="0"/>
          </a:camera>
          <a:lightRig rig="threePt" dir="t"/>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sp>
    <dsp:sp modelId="{325BF479-7B20-4AE2-825A-0A96115B1FBF}">
      <dsp:nvSpPr>
        <dsp:cNvPr id="0" name=""/>
        <dsp:cNvSpPr/>
      </dsp:nvSpPr>
      <dsp:spPr>
        <a:xfrm>
          <a:off x="-166337" y="781904"/>
          <a:ext cx="3876296" cy="3095149"/>
        </a:xfrm>
        <a:prstGeom prst="hexagon">
          <a:avLst>
            <a:gd name="adj" fmla="val 25000"/>
            <a:gd name="vf" fmla="val 115470"/>
          </a:avLst>
        </a:prstGeom>
        <a:blipFill>
          <a:blip xmlns:r="http://schemas.openxmlformats.org/officeDocument/2006/relationships" r:embed="rId1"/>
          <a:srcRect/>
          <a:stretch>
            <a:fillRect t="-13000" b="-13000"/>
          </a:stretch>
        </a:blipFill>
        <a:ln>
          <a:noFill/>
        </a:ln>
        <a:effectLst>
          <a:reflection blurRad="6350" stA="50000" endA="300" endPos="55000" dir="5400000" sy="-100000" algn="bl" rotWithShape="0"/>
        </a:effectLst>
        <a:scene3d>
          <a:camera prst="orthographicFront">
            <a:rot lat="0" lon="0" rev="0"/>
          </a:camera>
          <a:lightRig rig="threePt" dir="t"/>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sp>
    <dsp:sp modelId="{B1BD00F2-CF36-44FE-8016-D8DCEE5F0734}">
      <dsp:nvSpPr>
        <dsp:cNvPr id="0" name=""/>
        <dsp:cNvSpPr/>
      </dsp:nvSpPr>
      <dsp:spPr>
        <a:xfrm>
          <a:off x="2180615" y="3692237"/>
          <a:ext cx="940176" cy="756723"/>
        </a:xfrm>
        <a:prstGeom prst="hexagon">
          <a:avLst>
            <a:gd name="adj" fmla="val 25000"/>
            <a:gd name="vf" fmla="val 115470"/>
          </a:avLst>
        </a:prstGeom>
        <a:solidFill>
          <a:schemeClr val="lt1">
            <a:hueOff val="0"/>
            <a:satOff val="0"/>
            <a:lumOff val="0"/>
            <a:alphaOff val="0"/>
          </a:schemeClr>
        </a:solidFill>
        <a:ln>
          <a:noFill/>
        </a:ln>
        <a:effectLst>
          <a:reflection blurRad="6350" stA="52000" endA="300" endPos="35000" dir="5400000" sy="-100000" algn="bl" rotWithShape="0"/>
        </a:effectLst>
        <a:scene3d>
          <a:camera prst="orthographicFront">
            <a:rot lat="0" lon="0" rev="0"/>
          </a:camera>
          <a:lightRig rig="threePt" dir="t"/>
        </a:scene3d>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9A331-BC7B-4EA0-80A4-C70985E5FEE7}">
      <dsp:nvSpPr>
        <dsp:cNvPr id="0" name=""/>
        <dsp:cNvSpPr/>
      </dsp:nvSpPr>
      <dsp:spPr>
        <a:xfrm>
          <a:off x="11497" y="0"/>
          <a:ext cx="7925847" cy="4002537"/>
        </a:xfrm>
        <a:prstGeom prst="rect">
          <a:avLst/>
        </a:prstGeom>
        <a:blipFill>
          <a:blip xmlns:r="http://schemas.openxmlformats.org/officeDocument/2006/relationships" r:embed="rId1"/>
          <a:srcRect/>
          <a:stretch>
            <a:fillRect l="-13000" r="-13000"/>
          </a:stretch>
        </a:blipFill>
        <a:ln>
          <a:noFill/>
        </a:ln>
        <a:effectLst>
          <a:reflection blurRad="6350" stA="52000" endA="300" endPos="35000" dir="5400000" sy="-100000" algn="bl" rotWithShape="0"/>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D1B3AE8-5B0C-4E82-B726-EFDD1EFE550B}">
      <dsp:nvSpPr>
        <dsp:cNvPr id="0" name=""/>
        <dsp:cNvSpPr/>
      </dsp:nvSpPr>
      <dsp:spPr>
        <a:xfrm>
          <a:off x="4933198" y="2481698"/>
          <a:ext cx="3004146" cy="1898433"/>
        </a:xfrm>
        <a:prstGeom prst="rect">
          <a:avLst/>
        </a:prstGeom>
        <a:solidFill>
          <a:schemeClr val="accent1">
            <a:lumMod val="50000"/>
          </a:schemeClr>
        </a:solidFill>
        <a:ln w="9525" cap="flat" cmpd="sng" algn="ctr">
          <a:solidFill>
            <a:schemeClr val="dk1">
              <a:alpha val="0"/>
              <a:hueOff val="0"/>
              <a:satOff val="0"/>
              <a:lumOff val="0"/>
              <a:alphaOff val="0"/>
            </a:schemeClr>
          </a:solidFill>
          <a:prstDash val="solid"/>
        </a:ln>
        <a:effectLst>
          <a:reflection blurRad="6350" stA="52000" endA="300" endPos="35000" dir="5400000" sy="-100000" algn="bl" rotWithShape="0"/>
        </a:effectLst>
      </dsp:spPr>
      <dsp:style>
        <a:lnRef idx="1">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1">
            <a:lnSpc>
              <a:spcPct val="90000"/>
            </a:lnSpc>
            <a:spcBef>
              <a:spcPct val="0"/>
            </a:spcBef>
            <a:spcAft>
              <a:spcPct val="35000"/>
            </a:spcAft>
            <a:buNone/>
          </a:pPr>
          <a:r>
            <a:rPr lang="fa-IR" sz="1700" b="0" i="0" kern="1200" dirty="0"/>
            <a:t>برای پیدا کردن بزغاله در آسمان شب ابتدا باید به دنبال صورت فلکی کماندار بگردید. بزغاله در نزدیکی کماندار و  بسیار شبیه به یک مثلث به نظر می رسد. در برخی تصاویر این صورت فلکی را با دو مثلث که در طول یک خط طولانی قرار گرفته اند، نشان می دهند.</a:t>
          </a:r>
          <a:endParaRPr lang="fa-IR" sz="1700" kern="1200" dirty="0"/>
        </a:p>
      </dsp:txBody>
      <dsp:txXfrm>
        <a:off x="4933198" y="2481698"/>
        <a:ext cx="3004146" cy="1898433"/>
      </dsp:txXfrm>
    </dsp:sp>
    <dsp:sp modelId="{D3A70D6C-ACB6-437B-A00C-F9F4A1A86241}">
      <dsp:nvSpPr>
        <dsp:cNvPr id="0" name=""/>
        <dsp:cNvSpPr/>
      </dsp:nvSpPr>
      <dsp:spPr>
        <a:xfrm>
          <a:off x="4691822" y="2186543"/>
          <a:ext cx="586926" cy="587077"/>
        </a:xfrm>
        <a:prstGeom prst="halfFrame">
          <a:avLst>
            <a:gd name="adj1" fmla="val 25770"/>
            <a:gd name="adj2" fmla="val 257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6348533-3594-475F-8D01-4BD0DA6C5973}">
      <dsp:nvSpPr>
        <dsp:cNvPr id="0" name=""/>
        <dsp:cNvSpPr/>
      </dsp:nvSpPr>
      <dsp:spPr>
        <a:xfrm rot="5400000">
          <a:off x="7643806" y="2186619"/>
          <a:ext cx="587077" cy="586926"/>
        </a:xfrm>
        <a:prstGeom prst="halfFrame">
          <a:avLst>
            <a:gd name="adj1" fmla="val 25770"/>
            <a:gd name="adj2" fmla="val 257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8AAABE4-CC5F-46D3-857B-9B77B33EA390}">
      <dsp:nvSpPr>
        <dsp:cNvPr id="0" name=""/>
        <dsp:cNvSpPr/>
      </dsp:nvSpPr>
      <dsp:spPr>
        <a:xfrm rot="16200000">
          <a:off x="4669525" y="4064525"/>
          <a:ext cx="587077" cy="586926"/>
        </a:xfrm>
        <a:prstGeom prst="halfFrame">
          <a:avLst>
            <a:gd name="adj1" fmla="val 25770"/>
            <a:gd name="adj2" fmla="val 257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3AEC381-CFD4-4021-868F-ABB9674C029B}">
      <dsp:nvSpPr>
        <dsp:cNvPr id="0" name=""/>
        <dsp:cNvSpPr/>
      </dsp:nvSpPr>
      <dsp:spPr>
        <a:xfrm rot="10800000">
          <a:off x="7643881" y="4086593"/>
          <a:ext cx="586926" cy="587077"/>
        </a:xfrm>
        <a:prstGeom prst="halfFrame">
          <a:avLst>
            <a:gd name="adj1" fmla="val 25770"/>
            <a:gd name="adj2" fmla="val 257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3C71A-CEEC-4E56-BF58-603E41FB212C}">
      <dsp:nvSpPr>
        <dsp:cNvPr id="0" name=""/>
        <dsp:cNvSpPr/>
      </dsp:nvSpPr>
      <dsp:spPr>
        <a:xfrm>
          <a:off x="0" y="0"/>
          <a:ext cx="5418667" cy="5418667"/>
        </a:xfrm>
        <a:prstGeom prst="triangle">
          <a:avLst/>
        </a:prstGeom>
        <a:solidFill>
          <a:schemeClr val="accent1">
            <a:shade val="5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DDCA4AD-CE47-4198-A597-12B65A214D42}">
      <dsp:nvSpPr>
        <dsp:cNvPr id="0" name=""/>
        <dsp:cNvSpPr/>
      </dsp:nvSpPr>
      <dsp:spPr>
        <a:xfrm>
          <a:off x="3185246" y="606391"/>
          <a:ext cx="3522133" cy="963083"/>
        </a:xfrm>
        <a:prstGeom prst="roundRect">
          <a:avLst/>
        </a:prstGeom>
        <a:solidFill>
          <a:schemeClr val="accent1">
            <a:lumMod val="50000"/>
            <a:alpha val="90000"/>
          </a:schemeClr>
        </a:solidFill>
        <a:ln>
          <a:noFill/>
        </a:ln>
        <a:effectLst>
          <a:reflection blurRad="6350" stA="50000" endA="300" endPos="90000" dist="50800" dir="5400000" sy="-100000" algn="bl" rotWithShape="0"/>
        </a:effectLst>
        <a:scene3d>
          <a:camera prst="orthographicFront">
            <a:rot lat="0" lon="0" rev="0"/>
          </a:camera>
          <a:lightRig rig="contrasting" dir="t">
            <a:rot lat="0" lon="0" rev="1200000"/>
          </a:lightRig>
        </a:scene3d>
        <a:sp3d z="300000" contourW="19050" prstMaterial="metal">
          <a:bevelT w="88900" h="203200" prst="slope"/>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en-US" sz="2000" b="0" i="0" kern="1200" dirty="0"/>
            <a:t>NGC 7099، M30</a:t>
          </a:r>
          <a:endParaRPr lang="fa-IR" sz="2000" kern="1200" dirty="0"/>
        </a:p>
      </dsp:txBody>
      <dsp:txXfrm>
        <a:off x="3232260" y="653405"/>
        <a:ext cx="3428105" cy="869055"/>
      </dsp:txXfrm>
    </dsp:sp>
    <dsp:sp modelId="{1506F380-2222-4C09-ABE6-03AE243A4D10}">
      <dsp:nvSpPr>
        <dsp:cNvPr id="0" name=""/>
        <dsp:cNvSpPr/>
      </dsp:nvSpPr>
      <dsp:spPr>
        <a:xfrm>
          <a:off x="2500015" y="1928725"/>
          <a:ext cx="3522133" cy="963083"/>
        </a:xfrm>
        <a:prstGeom prst="roundRect">
          <a:avLst/>
        </a:prstGeom>
        <a:solidFill>
          <a:schemeClr val="accent1">
            <a:lumMod val="75000"/>
            <a:alpha val="90000"/>
          </a:schemeClr>
        </a:solidFill>
        <a:ln>
          <a:noFill/>
        </a:ln>
        <a:effectLst>
          <a:reflection blurRad="6350" stA="50000" endA="300" endPos="90000" dir="5400000" sy="-100000" algn="bl" rotWithShape="0"/>
        </a:effectLst>
        <a:scene3d>
          <a:camera prst="orthographicFront">
            <a:rot lat="0" lon="0" rev="0"/>
          </a:camera>
          <a:lightRig rig="contrasting" dir="t">
            <a:rot lat="0" lon="0" rev="1200000"/>
          </a:lightRig>
        </a:scene3d>
        <a:sp3d z="300000" contourW="19050" prstMaterial="metal">
          <a:bevelT w="88900" h="203200" prst="slope"/>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fa-IR" sz="2000" b="0" i="0" kern="1200" dirty="0"/>
            <a:t>یک خوشه ستاره ای کروی که در فاصله ۲۸۰۰۰ سال نوری قرار گرفته </a:t>
          </a:r>
          <a:endParaRPr lang="fa-IR" sz="2000" kern="1200" dirty="0"/>
        </a:p>
      </dsp:txBody>
      <dsp:txXfrm>
        <a:off x="2547029" y="1975739"/>
        <a:ext cx="3428105" cy="869055"/>
      </dsp:txXfrm>
    </dsp:sp>
    <dsp:sp modelId="{714A7457-65A8-4D46-A4FF-7D45ACEE2E2F}">
      <dsp:nvSpPr>
        <dsp:cNvPr id="0" name=""/>
        <dsp:cNvSpPr/>
      </dsp:nvSpPr>
      <dsp:spPr>
        <a:xfrm>
          <a:off x="1771497" y="3127629"/>
          <a:ext cx="3522133" cy="963083"/>
        </a:xfrm>
        <a:prstGeom prst="roundRect">
          <a:avLst/>
        </a:prstGeom>
        <a:solidFill>
          <a:schemeClr val="accent1">
            <a:lumMod val="40000"/>
            <a:lumOff val="60000"/>
            <a:alpha val="90000"/>
          </a:schemeClr>
        </a:solidFill>
        <a:ln>
          <a:noFill/>
        </a:ln>
        <a:effectLst>
          <a:reflection blurRad="6350" stA="50000" endA="300" endPos="90000" dist="50800" dir="5400000" sy="-100000" algn="bl" rotWithShape="0"/>
        </a:effectLst>
        <a:scene3d>
          <a:camera prst="orthographicFront">
            <a:rot lat="0" lon="0" rev="0"/>
          </a:camera>
          <a:lightRig rig="contrasting" dir="t">
            <a:rot lat="0" lon="0" rev="1200000"/>
          </a:lightRig>
        </a:scene3d>
        <a:sp3d z="300000" contourW="19050" prstMaterial="metal">
          <a:bevelT w="88900" h="203200" prst="slope"/>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fa-IR" sz="2000" b="0" i="0" kern="1200" dirty="0"/>
            <a:t>در حدود ۹۰ سال نوری عرض دارد</a:t>
          </a:r>
          <a:endParaRPr lang="fa-IR" sz="2000" kern="1200" dirty="0"/>
        </a:p>
      </dsp:txBody>
      <dsp:txXfrm>
        <a:off x="1818511" y="3174643"/>
        <a:ext cx="3428105" cy="869055"/>
      </dsp:txXfrm>
    </dsp:sp>
    <dsp:sp modelId="{AC214DC6-3861-4A0A-A133-DC980D0314E1}">
      <dsp:nvSpPr>
        <dsp:cNvPr id="0" name=""/>
        <dsp:cNvSpPr/>
      </dsp:nvSpPr>
      <dsp:spPr>
        <a:xfrm>
          <a:off x="846303" y="4338851"/>
          <a:ext cx="3522133" cy="963083"/>
        </a:xfrm>
        <a:prstGeom prst="roundRect">
          <a:avLst/>
        </a:prstGeom>
        <a:solidFill>
          <a:schemeClr val="accent1">
            <a:lumMod val="20000"/>
            <a:lumOff val="80000"/>
            <a:alpha val="90000"/>
          </a:schemeClr>
        </a:solidFill>
        <a:ln>
          <a:noFill/>
        </a:ln>
        <a:effectLst>
          <a:reflection blurRad="6350" stA="50000" endA="300" endPos="90000" dist="50800" dir="5400000" sy="-100000" algn="bl" rotWithShape="0"/>
        </a:effectLst>
        <a:scene3d>
          <a:camera prst="orthographicFront">
            <a:rot lat="0" lon="0" rev="0"/>
          </a:camera>
          <a:lightRig rig="contrasting" dir="t">
            <a:rot lat="0" lon="0" rev="1200000"/>
          </a:lightRig>
        </a:scene3d>
        <a:sp3d z="300000" contourW="19050" prstMaterial="metal">
          <a:bevelT w="88900" h="203200" prst="slope"/>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fa-IR" sz="2000" b="0" i="0" kern="1200" dirty="0"/>
            <a:t>این خوشه با سرعت </a:t>
          </a:r>
          <a:r>
            <a:rPr lang="en-US" sz="2000" b="0" i="0" kern="1200" dirty="0"/>
            <a:t>km/s </a:t>
          </a:r>
          <a:r>
            <a:rPr lang="fa-IR" sz="2000" b="0" i="0" kern="1200" dirty="0"/>
            <a:t>۱۸۱.۹ در حال نزدیک شدن به زمین است.</a:t>
          </a:r>
          <a:endParaRPr lang="fa-IR" sz="2000" kern="1200" dirty="0"/>
        </a:p>
      </dsp:txBody>
      <dsp:txXfrm>
        <a:off x="893317" y="4385865"/>
        <a:ext cx="3428105" cy="869055"/>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D291B17-9318-49DB-B28B-6E5994AE9581}" type="datetime1">
              <a:rPr lang="en-US" smtClean="0"/>
              <a:t>12/25/2021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477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291B17-9318-49DB-B28B-6E5994AE9581}" type="datetime1">
              <a:rPr lang="en-US" smtClean="0"/>
              <a:t>12/25/2021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2798396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D291B17-9318-49DB-B28B-6E5994AE9581}" type="datetime1">
              <a:rPr lang="en-US" smtClean="0"/>
              <a:t>12/25/2021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8799892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D291B17-9318-49DB-B28B-6E5994AE9581}" type="datetime1">
              <a:rPr lang="en-US" smtClean="0"/>
              <a:t>12/25/2021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3A98EE3D-8CD1-4C3F-BD1C-C98C9596463C}"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6914602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ED291B17-9318-49DB-B28B-6E5994AE9581}" type="datetime1">
              <a:rPr lang="en-US" smtClean="0"/>
              <a:t>12/25/2021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8985763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D291B17-9318-49DB-B28B-6E5994AE9581}" type="datetime1">
              <a:rPr lang="en-US" smtClean="0"/>
              <a:t>12/25/2021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9646978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D291B17-9318-49DB-B28B-6E5994AE9581}" type="datetime1">
              <a:rPr lang="en-US" smtClean="0"/>
              <a:t>12/25/2021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0546621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291B17-9318-49DB-B28B-6E5994AE9581}" type="datetime1">
              <a:rPr lang="en-US" smtClean="0"/>
              <a:t>12/25/2021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1551613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D291B17-9318-49DB-B28B-6E5994AE9581}" type="datetime1">
              <a:rPr lang="en-US" smtClean="0"/>
              <a:t>12/25/2021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96544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DD82B9-B8EE-4375-B6FF-88FA6ABB15D9}" type="datetime1">
              <a:rPr lang="en-US" smtClean="0"/>
              <a:t>12/25/2021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42009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2497495-0637-405E-AE64-5CC7506D51F5}" type="datetime1">
              <a:rPr lang="en-US" smtClean="0"/>
              <a:t>12/25/2021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03074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15218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12/25/2021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9883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12/25/2021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82762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12/25/2021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67169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12/25/2021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88479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12/25/2021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07509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D291B17-9318-49DB-B28B-6E5994AE9581}" type="datetime1">
              <a:rPr lang="en-US" smtClean="0"/>
              <a:t>12/25/2021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917107227"/>
      </p:ext>
    </p:extLst>
  </p:cSld>
  <p:clrMap bg1="dk1" tx1="lt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hf sldNum="0" hdr="0" ftr="0" dt="0"/>
  <p:txStyles>
    <p:titleStyle>
      <a:lvl1pPr algn="r" defTabSz="914400" rtl="1"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QuickStyle" Target="../diagrams/quickStyle1.xml"/><Relationship Id="rId11" Type="http://schemas.openxmlformats.org/officeDocument/2006/relationships/image" Target="../media/image6.svg"/><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8.xml"/><Relationship Id="rId1" Type="http://schemas.openxmlformats.org/officeDocument/2006/relationships/tags" Target="../tags/tag3.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6.svg"/><Relationship Id="rId4" Type="http://schemas.openxmlformats.org/officeDocument/2006/relationships/diagramLayout" Target="../diagrams/layout2.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6.svg"/><Relationship Id="rId4" Type="http://schemas.openxmlformats.org/officeDocument/2006/relationships/diagramLayout" Target="../diagrams/layout3.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5.png"/><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diagramQuickStyle" Target="../diagrams/quickStyle4.xml"/><Relationship Id="rId11" Type="http://schemas.openxmlformats.org/officeDocument/2006/relationships/image" Target="../media/image6.svg"/><Relationship Id="rId5" Type="http://schemas.openxmlformats.org/officeDocument/2006/relationships/diagramLayout" Target="../diagrams/layout4.xml"/><Relationship Id="rId10" Type="http://schemas.openxmlformats.org/officeDocument/2006/relationships/image" Target="../media/image5.png"/><Relationship Id="rId4" Type="http://schemas.openxmlformats.org/officeDocument/2006/relationships/diagramData" Target="../diagrams/data4.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7684851" y="850791"/>
            <a:ext cx="4357992" cy="2578209"/>
          </a:xfrm>
        </p:spPr>
        <p:txBody>
          <a:bodyPr anchor="ctr">
            <a:normAutofit/>
          </a:bodyPr>
          <a:lstStyle/>
          <a:p>
            <a:pPr algn="ctr"/>
            <a:r>
              <a:rPr lang="fa-IR" sz="4800" b="1" dirty="0">
                <a:solidFill>
                  <a:srgbClr val="FFFFFF"/>
                </a:solidFill>
              </a:rPr>
              <a:t>صورت فلکی دی ماه</a:t>
            </a:r>
            <a:endParaRPr lang="en-US" sz="4800" b="1" dirty="0">
              <a:solidFill>
                <a:srgbClr val="FFFFFF"/>
              </a:solidFill>
            </a:endParaRP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8262839" y="3173369"/>
            <a:ext cx="3202016" cy="649222"/>
          </a:xfrm>
          <a:noFill/>
        </p:spPr>
        <p:txBody>
          <a:bodyPr anchor="ctr">
            <a:normAutofit/>
          </a:bodyPr>
          <a:lstStyle/>
          <a:p>
            <a:pPr algn="ctr"/>
            <a:r>
              <a:rPr lang="fa-IR" sz="4000" b="1" dirty="0">
                <a:solidFill>
                  <a:srgbClr val="00B0F0">
                    <a:alpha val="75000"/>
                  </a:srgbClr>
                </a:solidFill>
              </a:rPr>
              <a:t>جدی</a:t>
            </a:r>
            <a:endParaRPr lang="en-US" sz="4000" b="1" dirty="0">
              <a:solidFill>
                <a:srgbClr val="00B0F0">
                  <a:alpha val="75000"/>
                </a:srgbClr>
              </a:solidFill>
            </a:endParaRPr>
          </a:p>
        </p:txBody>
      </p:sp>
      <p:pic>
        <p:nvPicPr>
          <p:cNvPr id="5" name="Picture 4">
            <a:extLst>
              <a:ext uri="{FF2B5EF4-FFF2-40B4-BE49-F238E27FC236}">
                <a16:creationId xmlns:a16="http://schemas.microsoft.com/office/drawing/2014/main" id="{F14240CD-3099-455B-9FC6-F52577E0F668}"/>
              </a:ext>
            </a:extLst>
          </p:cNvPr>
          <p:cNvPicPr>
            <a:picLocks noChangeAspect="1"/>
          </p:cNvPicPr>
          <p:nvPr/>
        </p:nvPicPr>
        <p:blipFill>
          <a:blip r:embed="rId3"/>
          <a:stretch>
            <a:fillRect/>
          </a:stretch>
        </p:blipFill>
        <p:spPr>
          <a:xfrm>
            <a:off x="1297853" y="528672"/>
            <a:ext cx="6614356" cy="53296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a:extLst>
              <a:ext uri="{FF2B5EF4-FFF2-40B4-BE49-F238E27FC236}">
                <a16:creationId xmlns:a16="http://schemas.microsoft.com/office/drawing/2014/main" id="{ECD810EA-B5E9-493E-9FA1-F375BAC059C8}"/>
              </a:ext>
            </a:extLst>
          </p:cNvPr>
          <p:cNvPicPr>
            <a:picLocks noChangeAspect="1"/>
          </p:cNvPicPr>
          <p:nvPr/>
        </p:nvPicPr>
        <p:blipFill>
          <a:blip r:embed="rId4"/>
          <a:stretch>
            <a:fillRect/>
          </a:stretch>
        </p:blipFill>
        <p:spPr>
          <a:xfrm>
            <a:off x="821940" y="5098655"/>
            <a:ext cx="951825" cy="1045443"/>
          </a:xfrm>
          <a:prstGeom prst="rect">
            <a:avLst/>
          </a:prstGeom>
          <a:solidFill>
            <a:srgbClr val="FF000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9" name="TextBox 8">
            <a:extLst>
              <a:ext uri="{FF2B5EF4-FFF2-40B4-BE49-F238E27FC236}">
                <a16:creationId xmlns:a16="http://schemas.microsoft.com/office/drawing/2014/main" id="{9581052F-44FD-4E45-AC99-9BF0F91BEF56}"/>
              </a:ext>
            </a:extLst>
          </p:cNvPr>
          <p:cNvSpPr txBox="1"/>
          <p:nvPr/>
        </p:nvSpPr>
        <p:spPr>
          <a:xfrm>
            <a:off x="1543635" y="6190643"/>
            <a:ext cx="1935805" cy="369332"/>
          </a:xfrm>
          <a:prstGeom prst="rect">
            <a:avLst/>
          </a:prstGeom>
          <a:noFill/>
        </p:spPr>
        <p:txBody>
          <a:bodyPr wrap="square" rtlCol="1">
            <a:spAutoFit/>
          </a:bodyPr>
          <a:lstStyle/>
          <a:p>
            <a:r>
              <a:rPr lang="en-US"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Rasadgaran.ir</a:t>
            </a:r>
            <a:endParaRPr lang="fa-IR"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11" name="Graphic 10" descr="Telescope">
            <a:extLst>
              <a:ext uri="{FF2B5EF4-FFF2-40B4-BE49-F238E27FC236}">
                <a16:creationId xmlns:a16="http://schemas.microsoft.com/office/drawing/2014/main" id="{1B0A94BD-C122-4B34-8126-812EA7A110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19378" y="6052134"/>
            <a:ext cx="554387" cy="554387"/>
          </a:xfrm>
          <a:prstGeom prst="rect">
            <a:avLst/>
          </a:prstGeom>
        </p:spPr>
      </p:pic>
    </p:spTree>
    <p:custDataLst>
      <p:tags r:id="rId1"/>
    </p:custDataLst>
    <p:extLst>
      <p:ext uri="{BB962C8B-B14F-4D97-AF65-F5344CB8AC3E}">
        <p14:creationId xmlns:p14="http://schemas.microsoft.com/office/powerpoint/2010/main" val="2424003712"/>
      </p:ext>
    </p:extLst>
  </p:cSld>
  <p:clrMapOvr>
    <a:masterClrMapping/>
  </p:clrMapOvr>
  <mc:AlternateContent xmlns:mc="http://schemas.openxmlformats.org/markup-compatibility/2006">
    <mc:Choice xmlns:p14="http://schemas.microsoft.com/office/powerpoint/2010/main" Requires="p14">
      <p:transition spd="slow" p14:dur="2000" advTm="14034"/>
    </mc:Choice>
    <mc:Fallback>
      <p:transition spd="slow" advTm="140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arn(inVertical)">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5875505" y="525293"/>
            <a:ext cx="5027579" cy="1035997"/>
          </a:xfrm>
          <a:blipFill>
            <a:blip r:embed="rId3"/>
            <a:tile tx="0" ty="0" sx="100000" sy="100000" flip="none" algn="tl"/>
          </a:blipFill>
          <a:effectLst>
            <a:reflection blurRad="6350" stA="50000" endA="300" endPos="90000" dist="50800" dir="5400000" sy="-100000" algn="bl" rotWithShape="0"/>
          </a:effectLst>
          <a:scene3d>
            <a:camera prst="orthographicFront"/>
            <a:lightRig rig="threePt" dir="t"/>
          </a:scene3d>
          <a:sp3d>
            <a:bevelT prst="relaxedInset"/>
          </a:sp3d>
        </p:spPr>
        <p:txBody>
          <a:bodyPr>
            <a:normAutofit/>
          </a:bodyPr>
          <a:lstStyle/>
          <a:p>
            <a:pPr algn="r"/>
            <a:r>
              <a:rPr lang="fa-IR" sz="4000" dirty="0">
                <a:solidFill>
                  <a:schemeClr val="accent1">
                    <a:lumMod val="50000"/>
                  </a:schemeClr>
                </a:solidFill>
              </a:rPr>
              <a:t>نشانه هاو علامت های ماه دی </a:t>
            </a:r>
            <a:endParaRPr lang="en-US" sz="4000" dirty="0">
              <a:solidFill>
                <a:schemeClr val="accent1">
                  <a:lumMod val="50000"/>
                </a:schemeClr>
              </a:solidFill>
            </a:endParaRPr>
          </a:p>
        </p:txBody>
      </p:sp>
      <p:graphicFrame>
        <p:nvGraphicFramePr>
          <p:cNvPr id="5" name="Content Placeholder 2" descr="SmartArt timeline">
            <a:extLst>
              <a:ext uri="{FF2B5EF4-FFF2-40B4-BE49-F238E27FC236}">
                <a16:creationId xmlns:a16="http://schemas.microsoft.com/office/drawing/2014/main" id="{3482D096-AEF7-42A2-9733-8437ACF545D2}"/>
              </a:ext>
            </a:extLst>
          </p:cNvPr>
          <p:cNvGraphicFramePr>
            <a:graphicFrameLocks noGrp="1"/>
          </p:cNvGraphicFramePr>
          <p:nvPr>
            <p:ph idx="1"/>
            <p:extLst>
              <p:ext uri="{D42A27DB-BD31-4B8C-83A1-F6EECF244321}">
                <p14:modId xmlns:p14="http://schemas.microsoft.com/office/powerpoint/2010/main" val="4207076745"/>
              </p:ext>
            </p:extLst>
          </p:nvPr>
        </p:nvGraphicFramePr>
        <p:xfrm>
          <a:off x="581025" y="1933001"/>
          <a:ext cx="11029950" cy="38142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7" name="Picture 16">
            <a:extLst>
              <a:ext uri="{FF2B5EF4-FFF2-40B4-BE49-F238E27FC236}">
                <a16:creationId xmlns:a16="http://schemas.microsoft.com/office/drawing/2014/main" id="{13DE16EB-DCE2-411F-B7FC-6B929D5BE00F}"/>
              </a:ext>
            </a:extLst>
          </p:cNvPr>
          <p:cNvPicPr>
            <a:picLocks noChangeAspect="1"/>
          </p:cNvPicPr>
          <p:nvPr/>
        </p:nvPicPr>
        <p:blipFill>
          <a:blip r:embed="rId9"/>
          <a:stretch>
            <a:fillRect/>
          </a:stretch>
        </p:blipFill>
        <p:spPr>
          <a:xfrm>
            <a:off x="374469" y="5633123"/>
            <a:ext cx="880399" cy="966992"/>
          </a:xfrm>
          <a:prstGeom prst="rect">
            <a:avLst/>
          </a:prstGeom>
          <a:solidFill>
            <a:srgbClr val="FF000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pic>
        <p:nvPicPr>
          <p:cNvPr id="18" name="Graphic 17" descr="Telescope">
            <a:extLst>
              <a:ext uri="{FF2B5EF4-FFF2-40B4-BE49-F238E27FC236}">
                <a16:creationId xmlns:a16="http://schemas.microsoft.com/office/drawing/2014/main" id="{26A4453D-1224-4C71-AA23-562F35D4968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449511" y="6138255"/>
            <a:ext cx="554387" cy="554387"/>
          </a:xfrm>
          <a:prstGeom prst="rect">
            <a:avLst/>
          </a:prstGeom>
        </p:spPr>
      </p:pic>
      <p:sp>
        <p:nvSpPr>
          <p:cNvPr id="20" name="TextBox 19">
            <a:extLst>
              <a:ext uri="{FF2B5EF4-FFF2-40B4-BE49-F238E27FC236}">
                <a16:creationId xmlns:a16="http://schemas.microsoft.com/office/drawing/2014/main" id="{C4F4AD71-57EC-4DA6-B63D-78DD6CCFF695}"/>
              </a:ext>
            </a:extLst>
          </p:cNvPr>
          <p:cNvSpPr txBox="1"/>
          <p:nvPr/>
        </p:nvSpPr>
        <p:spPr>
          <a:xfrm>
            <a:off x="2003898" y="6230783"/>
            <a:ext cx="1799617" cy="369332"/>
          </a:xfrm>
          <a:prstGeom prst="rect">
            <a:avLst/>
          </a:prstGeom>
          <a:noFill/>
        </p:spPr>
        <p:txBody>
          <a:bodyPr wrap="square">
            <a:spAutoFit/>
          </a:bodyPr>
          <a:lstStyle/>
          <a:p>
            <a:r>
              <a:rPr lang="en-US" dirty="0">
                <a:solidFill>
                  <a:srgbClr val="C00000"/>
                </a:solidFill>
              </a:rPr>
              <a:t>Rasadgaran.ir</a:t>
            </a:r>
            <a:endParaRPr lang="fa-IR" dirty="0">
              <a:solidFill>
                <a:srgbClr val="C00000"/>
              </a:solidFill>
            </a:endParaRPr>
          </a:p>
        </p:txBody>
      </p:sp>
    </p:spTree>
    <p:custDataLst>
      <p:tags r:id="rId1"/>
    </p:custDataLst>
    <p:extLst>
      <p:ext uri="{BB962C8B-B14F-4D97-AF65-F5344CB8AC3E}">
        <p14:creationId xmlns:p14="http://schemas.microsoft.com/office/powerpoint/2010/main" val="3966093881"/>
      </p:ext>
    </p:extLst>
  </p:cSld>
  <p:clrMapOvr>
    <a:masterClrMapping/>
  </p:clrMapOvr>
  <mc:AlternateContent xmlns:mc="http://schemas.openxmlformats.org/markup-compatibility/2006">
    <mc:Choice xmlns:p14="http://schemas.microsoft.com/office/powerpoint/2010/main" Requires="p14">
      <p:transition spd="slow" p14:dur="2000" advTm="20444"/>
    </mc:Choice>
    <mc:Fallback>
      <p:transition spd="slow" advTm="204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arn(inVertical)">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heel(1)">
                                      <p:cBhvr>
                                        <p:cTn id="4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5" grpId="0">
        <p:bldAsOne/>
      </p:bldGraphic>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9FFCC-CA6B-4656-B9CE-479F7EBF1F74}"/>
              </a:ext>
            </a:extLst>
          </p:cNvPr>
          <p:cNvSpPr>
            <a:spLocks noGrp="1"/>
          </p:cNvSpPr>
          <p:nvPr>
            <p:ph type="title"/>
          </p:nvPr>
        </p:nvSpPr>
        <p:spPr>
          <a:xfrm>
            <a:off x="4087529" y="0"/>
            <a:ext cx="6929369" cy="1371600"/>
          </a:xfrm>
        </p:spPr>
        <p:txBody>
          <a:bodyPr>
            <a:normAutofit/>
          </a:bodyPr>
          <a:lstStyle/>
          <a:p>
            <a:pPr algn="r"/>
            <a:r>
              <a:rPr lang="fa-IR" sz="3600" b="1" dirty="0"/>
              <a:t>ویژگی های صورت فلکی بزغاله</a:t>
            </a:r>
          </a:p>
        </p:txBody>
      </p:sp>
      <p:sp>
        <p:nvSpPr>
          <p:cNvPr id="3" name="Content Placeholder 2">
            <a:extLst>
              <a:ext uri="{FF2B5EF4-FFF2-40B4-BE49-F238E27FC236}">
                <a16:creationId xmlns:a16="http://schemas.microsoft.com/office/drawing/2014/main" id="{F5012D1A-E9AD-4E64-BFAB-216E512990F8}"/>
              </a:ext>
            </a:extLst>
          </p:cNvPr>
          <p:cNvSpPr>
            <a:spLocks noGrp="1"/>
          </p:cNvSpPr>
          <p:nvPr>
            <p:ph idx="1"/>
          </p:nvPr>
        </p:nvSpPr>
        <p:spPr>
          <a:xfrm>
            <a:off x="4687826" y="1874804"/>
            <a:ext cx="6650991" cy="3419272"/>
          </a:xfrm>
        </p:spPr>
        <p:txBody>
          <a:bodyPr>
            <a:normAutofit fontScale="92500" lnSpcReduction="10000"/>
          </a:bodyPr>
          <a:lstStyle/>
          <a:p>
            <a:r>
              <a:rPr lang="fa-IR" dirty="0"/>
              <a:t>بزغاله از کم نورترین صورت فلکی های دایره البروج است که مانند دیگر صورت فلکی ماه های سال نخستین بار در قرن دوم میلادی و توسط بطلمیوس، ستاره شناس یونانی فهرست بندی شد</a:t>
            </a:r>
          </a:p>
          <a:p>
            <a:pPr marL="0" indent="0">
              <a:buNone/>
            </a:pPr>
            <a:endParaRPr lang="fa-IR" dirty="0"/>
          </a:p>
          <a:p>
            <a:r>
              <a:rPr lang="fa-IR" dirty="0"/>
              <a:t>صورت فلکی های همسایه آبریز، عقاب، میکروسکوپ، ماهی کوچک، و کماندار هستند.</a:t>
            </a:r>
          </a:p>
          <a:p>
            <a:pPr marL="0" indent="0">
              <a:buNone/>
            </a:pPr>
            <a:endParaRPr lang="fa-IR" dirty="0"/>
          </a:p>
          <a:p>
            <a:r>
              <a:rPr lang="fa-IR" b="0" i="0" dirty="0">
                <a:effectLst/>
                <a:latin typeface="iransans"/>
              </a:rPr>
              <a:t>بزغاله ۴۰ امین صورت فلکی بزرگ آسمان است و منطقه ای به وسعت ۴۱۴ درجه مربع را اشغال کرده است. این صورت فلکی را می توان در عرض های جغرافیایی ۶۰+ و ۹۰- مشاهده کرد. همچنین ۵ بارش شهابی مربوط به این صورت فلکی وجود دارد.</a:t>
            </a:r>
          </a:p>
          <a:p>
            <a:pPr marL="0" indent="0">
              <a:buNone/>
            </a:pPr>
            <a:endParaRPr lang="fa-IR" dirty="0"/>
          </a:p>
        </p:txBody>
      </p:sp>
      <p:graphicFrame>
        <p:nvGraphicFramePr>
          <p:cNvPr id="6" name="Content Placeholder 5">
            <a:extLst>
              <a:ext uri="{FF2B5EF4-FFF2-40B4-BE49-F238E27FC236}">
                <a16:creationId xmlns:a16="http://schemas.microsoft.com/office/drawing/2014/main" id="{6360B35A-1BC5-4313-AE26-A871EBBDF19B}"/>
              </a:ext>
            </a:extLst>
          </p:cNvPr>
          <p:cNvGraphicFramePr>
            <a:graphicFrameLocks noGrp="1"/>
          </p:cNvGraphicFramePr>
          <p:nvPr>
            <p:ph idx="4294967295"/>
            <p:extLst>
              <p:ext uri="{D42A27DB-BD31-4B8C-83A1-F6EECF244321}">
                <p14:modId xmlns:p14="http://schemas.microsoft.com/office/powerpoint/2010/main" val="2729139058"/>
              </p:ext>
            </p:extLst>
          </p:nvPr>
        </p:nvGraphicFramePr>
        <p:xfrm>
          <a:off x="-1" y="476249"/>
          <a:ext cx="5632315" cy="6080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C44377BE-22F6-4A2D-A6A9-CD708EA931BA}"/>
              </a:ext>
            </a:extLst>
          </p:cNvPr>
          <p:cNvPicPr>
            <a:picLocks noChangeAspect="1"/>
          </p:cNvPicPr>
          <p:nvPr/>
        </p:nvPicPr>
        <p:blipFill>
          <a:blip r:embed="rId8"/>
          <a:stretch>
            <a:fillRect/>
          </a:stretch>
        </p:blipFill>
        <p:spPr>
          <a:xfrm>
            <a:off x="625816" y="5514374"/>
            <a:ext cx="803975" cy="883051"/>
          </a:xfrm>
          <a:prstGeom prst="rect">
            <a:avLst/>
          </a:prstGeom>
          <a:solidFill>
            <a:srgbClr val="FF000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9" name="TextBox 8">
            <a:extLst>
              <a:ext uri="{FF2B5EF4-FFF2-40B4-BE49-F238E27FC236}">
                <a16:creationId xmlns:a16="http://schemas.microsoft.com/office/drawing/2014/main" id="{41DFB8C7-4AC0-4677-9130-A5F74E8B5782}"/>
              </a:ext>
            </a:extLst>
          </p:cNvPr>
          <p:cNvSpPr txBox="1"/>
          <p:nvPr/>
        </p:nvSpPr>
        <p:spPr>
          <a:xfrm>
            <a:off x="2027858" y="6170226"/>
            <a:ext cx="2059671" cy="369332"/>
          </a:xfrm>
          <a:prstGeom prst="rect">
            <a:avLst/>
          </a:prstGeom>
          <a:noFill/>
        </p:spPr>
        <p:txBody>
          <a:bodyPr wrap="square">
            <a:spAutoFit/>
          </a:bodyPr>
          <a:lstStyle/>
          <a:p>
            <a:r>
              <a:rPr lang="en-US" dirty="0">
                <a:solidFill>
                  <a:srgbClr val="C00000"/>
                </a:solidFill>
              </a:rPr>
              <a:t>Rasadgaran.ir</a:t>
            </a:r>
            <a:endParaRPr lang="fa-IR" dirty="0">
              <a:solidFill>
                <a:srgbClr val="C00000"/>
              </a:solidFill>
            </a:endParaRPr>
          </a:p>
        </p:txBody>
      </p:sp>
      <p:pic>
        <p:nvPicPr>
          <p:cNvPr id="10" name="Graphic 9" descr="Telescope">
            <a:extLst>
              <a:ext uri="{FF2B5EF4-FFF2-40B4-BE49-F238E27FC236}">
                <a16:creationId xmlns:a16="http://schemas.microsoft.com/office/drawing/2014/main" id="{71C769B9-230F-4571-AE32-75505E5432A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56339" y="6006790"/>
            <a:ext cx="554387" cy="554387"/>
          </a:xfrm>
          <a:prstGeom prst="rect">
            <a:avLst/>
          </a:prstGeom>
        </p:spPr>
      </p:pic>
    </p:spTree>
    <p:custDataLst>
      <p:tags r:id="rId1"/>
    </p:custDataLst>
    <p:extLst>
      <p:ext uri="{BB962C8B-B14F-4D97-AF65-F5344CB8AC3E}">
        <p14:creationId xmlns:p14="http://schemas.microsoft.com/office/powerpoint/2010/main" val="3471873276"/>
      </p:ext>
    </p:extLst>
  </p:cSld>
  <p:clrMapOvr>
    <a:masterClrMapping/>
  </p:clrMapOvr>
  <mc:AlternateContent xmlns:mc="http://schemas.openxmlformats.org/markup-compatibility/2006">
    <mc:Choice xmlns:p14="http://schemas.microsoft.com/office/powerpoint/2010/main" Requires="p14">
      <p:transition spd="slow" p14:dur="2000" advTm="18632"/>
    </mc:Choice>
    <mc:Fallback>
      <p:transition spd="slow" advTm="186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F6D089B2-B05D-42CF-9910-B29C365A9566}"/>
              </a:ext>
            </a:extLst>
          </p:cNvPr>
          <p:cNvGraphicFramePr>
            <a:graphicFrameLocks noGrp="1"/>
          </p:cNvGraphicFramePr>
          <p:nvPr>
            <p:ph idx="1"/>
            <p:extLst>
              <p:ext uri="{D42A27DB-BD31-4B8C-83A1-F6EECF244321}">
                <p14:modId xmlns:p14="http://schemas.microsoft.com/office/powerpoint/2010/main" val="3576134231"/>
              </p:ext>
            </p:extLst>
          </p:nvPr>
        </p:nvGraphicFramePr>
        <p:xfrm>
          <a:off x="2412884" y="1242455"/>
          <a:ext cx="7937345" cy="4380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7854384D-D511-4675-9583-BA15C4F1AC9C}"/>
              </a:ext>
            </a:extLst>
          </p:cNvPr>
          <p:cNvPicPr>
            <a:picLocks noChangeAspect="1"/>
          </p:cNvPicPr>
          <p:nvPr/>
        </p:nvPicPr>
        <p:blipFill>
          <a:blip r:embed="rId8"/>
          <a:stretch>
            <a:fillRect/>
          </a:stretch>
        </p:blipFill>
        <p:spPr>
          <a:xfrm>
            <a:off x="617660" y="5298206"/>
            <a:ext cx="871011" cy="956680"/>
          </a:xfrm>
          <a:prstGeom prst="rect">
            <a:avLst/>
          </a:prstGeom>
          <a:solidFill>
            <a:srgbClr val="FF000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pic>
        <p:nvPicPr>
          <p:cNvPr id="8" name="Graphic 7" descr="Telescope">
            <a:extLst>
              <a:ext uri="{FF2B5EF4-FFF2-40B4-BE49-F238E27FC236}">
                <a16:creationId xmlns:a16="http://schemas.microsoft.com/office/drawing/2014/main" id="{EC92F7D4-90CB-45CC-84D5-F432AACE99B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73584" y="5845292"/>
            <a:ext cx="554387" cy="554387"/>
          </a:xfrm>
          <a:prstGeom prst="rect">
            <a:avLst/>
          </a:prstGeom>
        </p:spPr>
      </p:pic>
      <p:sp>
        <p:nvSpPr>
          <p:cNvPr id="10" name="TextBox 9">
            <a:extLst>
              <a:ext uri="{FF2B5EF4-FFF2-40B4-BE49-F238E27FC236}">
                <a16:creationId xmlns:a16="http://schemas.microsoft.com/office/drawing/2014/main" id="{B467CA00-DEDF-487B-9D34-11C73226DC03}"/>
              </a:ext>
            </a:extLst>
          </p:cNvPr>
          <p:cNvSpPr txBox="1"/>
          <p:nvPr/>
        </p:nvSpPr>
        <p:spPr>
          <a:xfrm>
            <a:off x="2098743" y="6021421"/>
            <a:ext cx="1743684" cy="378258"/>
          </a:xfrm>
          <a:prstGeom prst="rect">
            <a:avLst/>
          </a:prstGeom>
          <a:noFill/>
        </p:spPr>
        <p:txBody>
          <a:bodyPr wrap="square">
            <a:spAutoFit/>
          </a:bodyPr>
          <a:lstStyle/>
          <a:p>
            <a:r>
              <a:rPr lang="en-US" dirty="0">
                <a:solidFill>
                  <a:srgbClr val="C00000"/>
                </a:solidFill>
              </a:rPr>
              <a:t>Rasadgaran.ir</a:t>
            </a:r>
            <a:endParaRPr lang="fa-IR" dirty="0">
              <a:solidFill>
                <a:srgbClr val="C00000"/>
              </a:solidFill>
            </a:endParaRPr>
          </a:p>
        </p:txBody>
      </p:sp>
    </p:spTree>
    <p:custDataLst>
      <p:tags r:id="rId1"/>
    </p:custDataLst>
    <p:extLst>
      <p:ext uri="{BB962C8B-B14F-4D97-AF65-F5344CB8AC3E}">
        <p14:creationId xmlns:p14="http://schemas.microsoft.com/office/powerpoint/2010/main" val="2762176679"/>
      </p:ext>
    </p:extLst>
  </p:cSld>
  <p:clrMapOvr>
    <a:masterClrMapping/>
  </p:clrMapOvr>
  <mc:AlternateContent xmlns:mc="http://schemas.openxmlformats.org/markup-compatibility/2006">
    <mc:Choice xmlns:p14="http://schemas.microsoft.com/office/powerpoint/2010/main" Requires="p14">
      <p:transition spd="slow" p14:dur="2000" advTm="8177"/>
    </mc:Choice>
    <mc:Fallback>
      <p:transition spd="slow" advTm="81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4">
            <a:extLst>
              <a:ext uri="{FF2B5EF4-FFF2-40B4-BE49-F238E27FC236}">
                <a16:creationId xmlns:a16="http://schemas.microsoft.com/office/drawing/2014/main" id="{1CAA0376-50DD-4382-A1CE-A8ED2D8B82A6}"/>
              </a:ext>
            </a:extLst>
          </p:cNvPr>
          <p:cNvPicPr>
            <a:picLocks noChangeAspect="1"/>
          </p:cNvPicPr>
          <p:nvPr/>
        </p:nvPicPr>
        <p:blipFill rotWithShape="1">
          <a:blip r:embed="rId3"/>
          <a:srcRect l="68953" t="1955"/>
          <a:stretch/>
        </p:blipFill>
        <p:spPr>
          <a:xfrm>
            <a:off x="24448" y="5243586"/>
            <a:ext cx="5896410" cy="1262168"/>
          </a:xfrm>
          <a:prstGeom prst="rect">
            <a:avLst/>
          </a:prstGeom>
          <a:effectLst>
            <a:reflection blurRad="6350" stA="50000" endA="300" endPos="55500" dist="50800" dir="5400000" sy="-100000" algn="bl" rotWithShape="0"/>
          </a:effectLst>
        </p:spPr>
      </p:pic>
      <p:sp>
        <p:nvSpPr>
          <p:cNvPr id="2" name="Title 1">
            <a:extLst>
              <a:ext uri="{FF2B5EF4-FFF2-40B4-BE49-F238E27FC236}">
                <a16:creationId xmlns:a16="http://schemas.microsoft.com/office/drawing/2014/main" id="{FBB27E88-1B81-4C30-97AB-F86521C79F48}"/>
              </a:ext>
            </a:extLst>
          </p:cNvPr>
          <p:cNvSpPr>
            <a:spLocks noGrp="1"/>
          </p:cNvSpPr>
          <p:nvPr>
            <p:ph type="title"/>
          </p:nvPr>
        </p:nvSpPr>
        <p:spPr/>
        <p:txBody>
          <a:bodyPr>
            <a:normAutofit/>
          </a:bodyPr>
          <a:lstStyle/>
          <a:p>
            <a:r>
              <a:rPr lang="fa-IR" sz="4800" b="1" dirty="0">
                <a:solidFill>
                  <a:schemeClr val="accent1">
                    <a:lumMod val="50000"/>
                  </a:schemeClr>
                </a:solidFill>
              </a:rPr>
              <a:t>ستاره های صورت فلکی بزغاله</a:t>
            </a:r>
          </a:p>
        </p:txBody>
      </p:sp>
      <p:pic>
        <p:nvPicPr>
          <p:cNvPr id="5" name="Content Placeholder 4">
            <a:extLst>
              <a:ext uri="{FF2B5EF4-FFF2-40B4-BE49-F238E27FC236}">
                <a16:creationId xmlns:a16="http://schemas.microsoft.com/office/drawing/2014/main" id="{728D6128-868B-4CF1-A3DB-7B906F563F18}"/>
              </a:ext>
            </a:extLst>
          </p:cNvPr>
          <p:cNvPicPr>
            <a:picLocks noGrp="1" noChangeAspect="1"/>
          </p:cNvPicPr>
          <p:nvPr>
            <p:ph idx="1"/>
          </p:nvPr>
        </p:nvPicPr>
        <p:blipFill>
          <a:blip r:embed="rId3"/>
          <a:stretch>
            <a:fillRect/>
          </a:stretch>
        </p:blipFill>
        <p:spPr>
          <a:xfrm>
            <a:off x="55124" y="2206860"/>
            <a:ext cx="5680952" cy="2929786"/>
          </a:xfrm>
          <a:effectLst>
            <a:reflection blurRad="6350" stA="50000" endA="300" endPos="55500" dist="50800" dir="5400000" sy="-100000" algn="bl" rotWithShape="0"/>
          </a:effectLst>
        </p:spPr>
      </p:pic>
      <p:pic>
        <p:nvPicPr>
          <p:cNvPr id="6" name="Content Placeholder 4">
            <a:extLst>
              <a:ext uri="{FF2B5EF4-FFF2-40B4-BE49-F238E27FC236}">
                <a16:creationId xmlns:a16="http://schemas.microsoft.com/office/drawing/2014/main" id="{2F1555C1-8BDB-4E74-95BB-613BCD988641}"/>
              </a:ext>
            </a:extLst>
          </p:cNvPr>
          <p:cNvPicPr>
            <a:picLocks noChangeAspect="1"/>
          </p:cNvPicPr>
          <p:nvPr/>
        </p:nvPicPr>
        <p:blipFill>
          <a:blip r:embed="rId3"/>
          <a:stretch>
            <a:fillRect/>
          </a:stretch>
        </p:blipFill>
        <p:spPr>
          <a:xfrm>
            <a:off x="6475509" y="2263574"/>
            <a:ext cx="5083108" cy="3228907"/>
          </a:xfrm>
          <a:prstGeom prst="rect">
            <a:avLst/>
          </a:prstGeom>
          <a:effectLst>
            <a:reflection blurRad="6350" stA="50000" endA="300" endPos="55500" dist="50800" dir="5400000" sy="-100000" algn="bl" rotWithShape="0"/>
          </a:effectLst>
        </p:spPr>
      </p:pic>
      <p:pic>
        <p:nvPicPr>
          <p:cNvPr id="7" name="Content Placeholder 4">
            <a:extLst>
              <a:ext uri="{FF2B5EF4-FFF2-40B4-BE49-F238E27FC236}">
                <a16:creationId xmlns:a16="http://schemas.microsoft.com/office/drawing/2014/main" id="{CFE58BD4-5057-44B9-AD89-6F846A1F8E8C}"/>
              </a:ext>
            </a:extLst>
          </p:cNvPr>
          <p:cNvPicPr>
            <a:picLocks noChangeAspect="1"/>
          </p:cNvPicPr>
          <p:nvPr/>
        </p:nvPicPr>
        <p:blipFill rotWithShape="1">
          <a:blip r:embed="rId3"/>
          <a:srcRect l="68953" t="1955"/>
          <a:stretch/>
        </p:blipFill>
        <p:spPr>
          <a:xfrm>
            <a:off x="6520775" y="2263574"/>
            <a:ext cx="2184872" cy="3165813"/>
          </a:xfrm>
          <a:prstGeom prst="rect">
            <a:avLst/>
          </a:prstGeom>
          <a:effectLst>
            <a:reflection blurRad="6350" stA="50000" endA="300" endPos="55500" dist="50800" dir="5400000" sy="-100000" algn="bl" rotWithShape="0"/>
          </a:effectLst>
        </p:spPr>
      </p:pic>
      <p:pic>
        <p:nvPicPr>
          <p:cNvPr id="9" name="Content Placeholder 4">
            <a:extLst>
              <a:ext uri="{FF2B5EF4-FFF2-40B4-BE49-F238E27FC236}">
                <a16:creationId xmlns:a16="http://schemas.microsoft.com/office/drawing/2014/main" id="{34781099-916F-4319-AEA9-B30D7CDC262B}"/>
              </a:ext>
            </a:extLst>
          </p:cNvPr>
          <p:cNvPicPr>
            <a:picLocks noChangeAspect="1"/>
          </p:cNvPicPr>
          <p:nvPr/>
        </p:nvPicPr>
        <p:blipFill rotWithShape="1">
          <a:blip r:embed="rId3"/>
          <a:srcRect l="68953" t="1955"/>
          <a:stretch/>
        </p:blipFill>
        <p:spPr>
          <a:xfrm>
            <a:off x="9207232" y="2373143"/>
            <a:ext cx="2184872" cy="3165813"/>
          </a:xfrm>
          <a:prstGeom prst="rect">
            <a:avLst/>
          </a:prstGeom>
          <a:effectLst>
            <a:reflection blurRad="6350" stA="50000" endA="300" endPos="55500" dist="50800" dir="5400000" sy="-100000" algn="bl" rotWithShape="0"/>
          </a:effectLst>
        </p:spPr>
      </p:pic>
      <p:pic>
        <p:nvPicPr>
          <p:cNvPr id="10" name="Content Placeholder 4">
            <a:extLst>
              <a:ext uri="{FF2B5EF4-FFF2-40B4-BE49-F238E27FC236}">
                <a16:creationId xmlns:a16="http://schemas.microsoft.com/office/drawing/2014/main" id="{F26FC034-4DA8-4269-A784-8D3C25F1FF6F}"/>
              </a:ext>
            </a:extLst>
          </p:cNvPr>
          <p:cNvPicPr>
            <a:picLocks noChangeAspect="1"/>
          </p:cNvPicPr>
          <p:nvPr/>
        </p:nvPicPr>
        <p:blipFill rotWithShape="1">
          <a:blip r:embed="rId3"/>
          <a:srcRect l="68953" t="1955"/>
          <a:stretch/>
        </p:blipFill>
        <p:spPr>
          <a:xfrm>
            <a:off x="8472591" y="2269792"/>
            <a:ext cx="2184872" cy="3165813"/>
          </a:xfrm>
          <a:prstGeom prst="rect">
            <a:avLst/>
          </a:prstGeom>
          <a:effectLst>
            <a:reflection blurRad="6350" stA="50000" endA="300" endPos="55500" dist="50800" dir="5400000" sy="-100000" algn="bl" rotWithShape="0"/>
          </a:effectLst>
        </p:spPr>
      </p:pic>
      <p:pic>
        <p:nvPicPr>
          <p:cNvPr id="11" name="Content Placeholder 4">
            <a:extLst>
              <a:ext uri="{FF2B5EF4-FFF2-40B4-BE49-F238E27FC236}">
                <a16:creationId xmlns:a16="http://schemas.microsoft.com/office/drawing/2014/main" id="{A1B020A0-8D7C-4EDD-966C-B336B33400E6}"/>
              </a:ext>
            </a:extLst>
          </p:cNvPr>
          <p:cNvPicPr>
            <a:picLocks noChangeAspect="1"/>
          </p:cNvPicPr>
          <p:nvPr/>
        </p:nvPicPr>
        <p:blipFill rotWithShape="1">
          <a:blip r:embed="rId3"/>
          <a:srcRect l="68953" t="1955"/>
          <a:stretch/>
        </p:blipFill>
        <p:spPr>
          <a:xfrm>
            <a:off x="5330757" y="5595832"/>
            <a:ext cx="6227860" cy="1262168"/>
          </a:xfrm>
          <a:prstGeom prst="rect">
            <a:avLst/>
          </a:prstGeom>
          <a:effectLst>
            <a:reflection blurRad="6350" stA="50000" endA="300" endPos="55500" dist="50800" dir="5400000" sy="-100000" algn="bl" rotWithShape="0"/>
          </a:effectLst>
        </p:spPr>
      </p:pic>
      <p:sp>
        <p:nvSpPr>
          <p:cNvPr id="12" name="TextBox 11">
            <a:extLst>
              <a:ext uri="{FF2B5EF4-FFF2-40B4-BE49-F238E27FC236}">
                <a16:creationId xmlns:a16="http://schemas.microsoft.com/office/drawing/2014/main" id="{A05F3D68-5AAA-4EAB-B86D-9FC602A058FB}"/>
              </a:ext>
            </a:extLst>
          </p:cNvPr>
          <p:cNvSpPr txBox="1"/>
          <p:nvPr/>
        </p:nvSpPr>
        <p:spPr>
          <a:xfrm>
            <a:off x="5535038" y="1870814"/>
            <a:ext cx="5612251" cy="3970318"/>
          </a:xfrm>
          <a:prstGeom prst="rect">
            <a:avLst/>
          </a:prstGeom>
          <a:noFill/>
        </p:spPr>
        <p:txBody>
          <a:bodyPr wrap="square" rtlCol="1">
            <a:spAutoFit/>
          </a:bodyPr>
          <a:lstStyle/>
          <a:p>
            <a:pPr algn="r"/>
            <a:r>
              <a:rPr lang="fa-IR" b="1" i="0" dirty="0">
                <a:solidFill>
                  <a:schemeClr val="accent3">
                    <a:lumMod val="60000"/>
                    <a:lumOff val="40000"/>
                  </a:schemeClr>
                </a:solidFill>
                <a:effectLst/>
                <a:latin typeface="iransans"/>
              </a:rPr>
              <a:t>دلتا بزغاله (ذنب الجدی)</a:t>
            </a:r>
            <a:r>
              <a:rPr lang="fa-IR" b="0" i="0" dirty="0">
                <a:effectLst/>
                <a:latin typeface="iransans"/>
              </a:rPr>
              <a:t> : درخشان ترین ستاره ی این صورت فلکی است. این ستاره یک سامانه چهار ستاره ای است که درخشان ترین ستاره ی آن “دلتا بزغاله </a:t>
            </a:r>
            <a:r>
              <a:rPr lang="en-US" sz="1800" b="0" i="0" dirty="0">
                <a:effectLst/>
                <a:latin typeface="iransans"/>
              </a:rPr>
              <a:t>A</a:t>
            </a:r>
            <a:r>
              <a:rPr lang="en-US" b="0" i="0" dirty="0">
                <a:effectLst/>
                <a:latin typeface="iransans"/>
              </a:rPr>
              <a:t>” </a:t>
            </a:r>
            <a:r>
              <a:rPr lang="fa-IR" b="0" i="0" dirty="0">
                <a:effectLst/>
                <a:latin typeface="iransans"/>
              </a:rPr>
              <a:t>نام دارد. نام سنتی ستاره از نام عربی آن گرفته شده که به معنی “دم بز” است</a:t>
            </a:r>
            <a:r>
              <a:rPr lang="fa-IR" b="0" i="0" dirty="0">
                <a:solidFill>
                  <a:srgbClr val="222222"/>
                </a:solidFill>
                <a:effectLst/>
                <a:latin typeface="iransans"/>
              </a:rPr>
              <a:t>.</a:t>
            </a:r>
          </a:p>
          <a:p>
            <a:pPr algn="r"/>
            <a:endParaRPr lang="fa-IR" dirty="0">
              <a:solidFill>
                <a:srgbClr val="222222"/>
              </a:solidFill>
              <a:latin typeface="iransans"/>
            </a:endParaRPr>
          </a:p>
          <a:p>
            <a:pPr algn="r"/>
            <a:r>
              <a:rPr lang="fa-IR" b="1" i="0" dirty="0">
                <a:solidFill>
                  <a:schemeClr val="accent3">
                    <a:lumMod val="60000"/>
                    <a:lumOff val="40000"/>
                  </a:schemeClr>
                </a:solidFill>
                <a:effectLst/>
                <a:latin typeface="iransans"/>
              </a:rPr>
              <a:t>بتا بزغاله </a:t>
            </a:r>
            <a:r>
              <a:rPr lang="fa-IR" dirty="0">
                <a:latin typeface="iransans"/>
              </a:rPr>
              <a:t>: ب</a:t>
            </a:r>
            <a:r>
              <a:rPr lang="fa-IR" b="0" i="0" dirty="0">
                <a:effectLst/>
                <a:latin typeface="iransans"/>
              </a:rPr>
              <a:t>تا بزغاله دومین ستاره درخشان صورت فلکی است. در واقع بتا بزغاله یک ستاره تنها نیست بلکه یک سامانه ستاره ای متشکل از دو ستاره ی دیگر به نام های “بتا-۱ بزغاله” و “بتا-۲ بزغاله” است که هر کدام نیز به تنهایی ستاره های چندگانه هستند.</a:t>
            </a:r>
          </a:p>
          <a:p>
            <a:pPr algn="r"/>
            <a:r>
              <a:rPr lang="fa-IR" b="1" i="0" dirty="0">
                <a:solidFill>
                  <a:schemeClr val="accent3">
                    <a:lumMod val="60000"/>
                    <a:lumOff val="40000"/>
                  </a:schemeClr>
                </a:solidFill>
                <a:effectLst/>
                <a:latin typeface="iransans"/>
              </a:rPr>
              <a:t>آلفا بزغاله</a:t>
            </a:r>
            <a:r>
              <a:rPr lang="fa-IR" b="0" i="0" dirty="0">
                <a:effectLst/>
                <a:latin typeface="iransans"/>
              </a:rPr>
              <a:t>: یک ستاره دوتایی نوری که از دو سامانه ستاره ای با نام های “آلفا-۱ بزغاله” و “آلفا-۲ بزغاله” تشکیل شده است. (دوتایی نوری به ستاره های گفته می شود که از زمین و از دید چشم غیر مسلح نزدیک به هم و یا گاهی حتی به شکل یک ستاره دیده می شوند ولی در واقع این ستاره ها با یکدیگر فاصله داشته و هیچ اثر گرانشی روی هم ندارند.)</a:t>
            </a:r>
            <a:endParaRPr lang="fa-IR" dirty="0"/>
          </a:p>
        </p:txBody>
      </p:sp>
      <p:pic>
        <p:nvPicPr>
          <p:cNvPr id="13" name="Picture 12">
            <a:extLst>
              <a:ext uri="{FF2B5EF4-FFF2-40B4-BE49-F238E27FC236}">
                <a16:creationId xmlns:a16="http://schemas.microsoft.com/office/drawing/2014/main" id="{F1F44545-733A-4D7F-8BF0-768E1AAF87F9}"/>
              </a:ext>
            </a:extLst>
          </p:cNvPr>
          <p:cNvPicPr>
            <a:picLocks noChangeAspect="1"/>
          </p:cNvPicPr>
          <p:nvPr/>
        </p:nvPicPr>
        <p:blipFill>
          <a:blip r:embed="rId4"/>
          <a:stretch>
            <a:fillRect/>
          </a:stretch>
        </p:blipFill>
        <p:spPr>
          <a:xfrm>
            <a:off x="623966" y="5538956"/>
            <a:ext cx="841489" cy="924255"/>
          </a:xfrm>
          <a:prstGeom prst="rect">
            <a:avLst/>
          </a:prstGeom>
          <a:solidFill>
            <a:srgbClr val="FF000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14" name="TextBox 13">
            <a:extLst>
              <a:ext uri="{FF2B5EF4-FFF2-40B4-BE49-F238E27FC236}">
                <a16:creationId xmlns:a16="http://schemas.microsoft.com/office/drawing/2014/main" id="{D3D3E5F1-7BBD-44C9-9C5D-7309A1CD6DA9}"/>
              </a:ext>
            </a:extLst>
          </p:cNvPr>
          <p:cNvSpPr txBox="1"/>
          <p:nvPr/>
        </p:nvSpPr>
        <p:spPr>
          <a:xfrm>
            <a:off x="2044383" y="6321088"/>
            <a:ext cx="2062169" cy="369332"/>
          </a:xfrm>
          <a:prstGeom prst="rect">
            <a:avLst/>
          </a:prstGeom>
          <a:noFill/>
        </p:spPr>
        <p:txBody>
          <a:bodyPr wrap="square" rtlCol="1">
            <a:spAutoFit/>
          </a:bodyPr>
          <a:lstStyle/>
          <a:p>
            <a:r>
              <a:rPr lang="en-US" dirty="0">
                <a:solidFill>
                  <a:srgbClr val="C00000"/>
                </a:solidFill>
              </a:rPr>
              <a:t>Rasadgaran.ir</a:t>
            </a:r>
            <a:endParaRPr lang="fa-IR" dirty="0">
              <a:solidFill>
                <a:srgbClr val="C00000"/>
              </a:solidFill>
            </a:endParaRPr>
          </a:p>
        </p:txBody>
      </p:sp>
      <p:pic>
        <p:nvPicPr>
          <p:cNvPr id="15" name="Graphic 14" descr="Telescope">
            <a:extLst>
              <a:ext uri="{FF2B5EF4-FFF2-40B4-BE49-F238E27FC236}">
                <a16:creationId xmlns:a16="http://schemas.microsoft.com/office/drawing/2014/main" id="{F3CF6515-A922-4D1D-8A92-BED3EF2087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97880" y="6127490"/>
            <a:ext cx="554387" cy="554387"/>
          </a:xfrm>
          <a:prstGeom prst="rect">
            <a:avLst/>
          </a:prstGeom>
        </p:spPr>
      </p:pic>
    </p:spTree>
    <p:custDataLst>
      <p:tags r:id="rId1"/>
    </p:custDataLst>
    <p:extLst>
      <p:ext uri="{BB962C8B-B14F-4D97-AF65-F5344CB8AC3E}">
        <p14:creationId xmlns:p14="http://schemas.microsoft.com/office/powerpoint/2010/main" val="3783095738"/>
      </p:ext>
    </p:extLst>
  </p:cSld>
  <p:clrMapOvr>
    <a:masterClrMapping/>
  </p:clrMapOvr>
  <mc:AlternateContent xmlns:mc="http://schemas.openxmlformats.org/markup-compatibility/2006">
    <mc:Choice xmlns:p14="http://schemas.microsoft.com/office/powerpoint/2010/main" Requires="p14">
      <p:transition spd="slow" p14:dur="2000" advTm="15876"/>
    </mc:Choice>
    <mc:Fallback>
      <p:transition spd="slow" advTm="158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4">
            <a:extLst>
              <a:ext uri="{FF2B5EF4-FFF2-40B4-BE49-F238E27FC236}">
                <a16:creationId xmlns:a16="http://schemas.microsoft.com/office/drawing/2014/main" id="{CCD31E91-7998-4C86-9725-CFDADF6994E2}"/>
              </a:ext>
            </a:extLst>
          </p:cNvPr>
          <p:cNvPicPr>
            <a:picLocks noGrp="1" noChangeAspect="1"/>
          </p:cNvPicPr>
          <p:nvPr>
            <p:ph idx="1"/>
          </p:nvPr>
        </p:nvPicPr>
        <p:blipFill>
          <a:blip r:embed="rId3"/>
          <a:stretch>
            <a:fillRect/>
          </a:stretch>
        </p:blipFill>
        <p:spPr>
          <a:xfrm>
            <a:off x="1435961" y="303863"/>
            <a:ext cx="5777053" cy="6016810"/>
          </a:xfrm>
          <a:prstGeom prst="ellipse">
            <a:avLst/>
          </a:prstGeom>
          <a:ln>
            <a:noFill/>
          </a:ln>
          <a:effectLst>
            <a:reflection blurRad="6350" stA="50000" endA="295" endPos="92000" dist="101600" dir="5400000" sy="-100000" algn="bl" rotWithShape="0"/>
            <a:softEdge rad="112500"/>
          </a:effectLst>
          <a:scene3d>
            <a:camera prst="orthographicFront"/>
            <a:lightRig rig="threePt" dir="t"/>
          </a:scene3d>
          <a:sp3d>
            <a:bevelT prst="angle"/>
          </a:sp3d>
        </p:spPr>
      </p:pic>
      <p:graphicFrame>
        <p:nvGraphicFramePr>
          <p:cNvPr id="17" name="Diagram 16">
            <a:extLst>
              <a:ext uri="{FF2B5EF4-FFF2-40B4-BE49-F238E27FC236}">
                <a16:creationId xmlns:a16="http://schemas.microsoft.com/office/drawing/2014/main" id="{7EA191B8-9EE0-4170-82C5-BC53E0D4E752}"/>
              </a:ext>
            </a:extLst>
          </p:cNvPr>
          <p:cNvGraphicFramePr/>
          <p:nvPr>
            <p:extLst>
              <p:ext uri="{D42A27DB-BD31-4B8C-83A1-F6EECF244321}">
                <p14:modId xmlns:p14="http://schemas.microsoft.com/office/powerpoint/2010/main" val="2889538925"/>
              </p:ext>
            </p:extLst>
          </p:nvPr>
        </p:nvGraphicFramePr>
        <p:xfrm>
          <a:off x="4324488" y="1018738"/>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 name="Picture 17">
            <a:extLst>
              <a:ext uri="{FF2B5EF4-FFF2-40B4-BE49-F238E27FC236}">
                <a16:creationId xmlns:a16="http://schemas.microsoft.com/office/drawing/2014/main" id="{5B6A2701-A87B-4D3A-97F3-E8C65BDBE380}"/>
              </a:ext>
            </a:extLst>
          </p:cNvPr>
          <p:cNvPicPr>
            <a:picLocks noChangeAspect="1"/>
          </p:cNvPicPr>
          <p:nvPr/>
        </p:nvPicPr>
        <p:blipFill>
          <a:blip r:embed="rId9"/>
          <a:stretch>
            <a:fillRect/>
          </a:stretch>
        </p:blipFill>
        <p:spPr>
          <a:xfrm>
            <a:off x="623966" y="5538956"/>
            <a:ext cx="841489" cy="924255"/>
          </a:xfrm>
          <a:prstGeom prst="rect">
            <a:avLst/>
          </a:prstGeom>
          <a:solidFill>
            <a:srgbClr val="FF000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pic>
        <p:nvPicPr>
          <p:cNvPr id="19" name="Graphic 18" descr="Telescope">
            <a:extLst>
              <a:ext uri="{FF2B5EF4-FFF2-40B4-BE49-F238E27FC236}">
                <a16:creationId xmlns:a16="http://schemas.microsoft.com/office/drawing/2014/main" id="{3054C918-2D01-47A0-A6DC-7D95E54BE08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97880" y="6127490"/>
            <a:ext cx="554387" cy="554387"/>
          </a:xfrm>
          <a:prstGeom prst="rect">
            <a:avLst/>
          </a:prstGeom>
        </p:spPr>
      </p:pic>
      <p:sp>
        <p:nvSpPr>
          <p:cNvPr id="21" name="TextBox 20">
            <a:extLst>
              <a:ext uri="{FF2B5EF4-FFF2-40B4-BE49-F238E27FC236}">
                <a16:creationId xmlns:a16="http://schemas.microsoft.com/office/drawing/2014/main" id="{5D7F8DCE-9AE4-47C6-A0B6-335A9FB12F02}"/>
              </a:ext>
            </a:extLst>
          </p:cNvPr>
          <p:cNvSpPr txBox="1"/>
          <p:nvPr/>
        </p:nvSpPr>
        <p:spPr>
          <a:xfrm>
            <a:off x="2049105" y="6316609"/>
            <a:ext cx="1783593" cy="369332"/>
          </a:xfrm>
          <a:prstGeom prst="rect">
            <a:avLst/>
          </a:prstGeom>
          <a:noFill/>
        </p:spPr>
        <p:txBody>
          <a:bodyPr wrap="square">
            <a:spAutoFit/>
          </a:bodyPr>
          <a:lstStyle/>
          <a:p>
            <a:r>
              <a:rPr lang="en-US" dirty="0">
                <a:solidFill>
                  <a:srgbClr val="C00000"/>
                </a:solidFill>
              </a:rPr>
              <a:t>Rasadgaran.ir</a:t>
            </a:r>
            <a:endParaRPr lang="fa-IR" dirty="0">
              <a:solidFill>
                <a:srgbClr val="C00000"/>
              </a:solidFill>
            </a:endParaRPr>
          </a:p>
        </p:txBody>
      </p:sp>
    </p:spTree>
    <p:custDataLst>
      <p:tags r:id="rId1"/>
    </p:custDataLst>
    <p:extLst>
      <p:ext uri="{BB962C8B-B14F-4D97-AF65-F5344CB8AC3E}">
        <p14:creationId xmlns:p14="http://schemas.microsoft.com/office/powerpoint/2010/main" val="3013611113"/>
      </p:ext>
    </p:extLst>
  </p:cSld>
  <p:clrMapOvr>
    <a:masterClrMapping/>
  </p:clrMapOvr>
  <mc:AlternateContent xmlns:mc="http://schemas.openxmlformats.org/markup-compatibility/2006">
    <mc:Choice xmlns:p14="http://schemas.microsoft.com/office/powerpoint/2010/main" Requires="p14">
      <p:transition spd="slow" p14:dur="2000" advTm="13031"/>
    </mc:Choice>
    <mc:Fallback>
      <p:transition spd="slow" advTm="130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2000"/>
                                        <p:tgtEl>
                                          <p:spTgt spid="15"/>
                                        </p:tgtEl>
                                      </p:cBhvr>
                                    </p:animEffect>
                                    <p:anim calcmode="lin" valueType="num">
                                      <p:cBhvr>
                                        <p:cTn id="26" dur="2000" fill="hold"/>
                                        <p:tgtEl>
                                          <p:spTgt spid="15"/>
                                        </p:tgtEl>
                                        <p:attrNameLst>
                                          <p:attrName>ppt_w</p:attrName>
                                        </p:attrNameLst>
                                      </p:cBhvr>
                                      <p:tavLst>
                                        <p:tav tm="0" fmla="#ppt_w*sin(2.5*pi*$)">
                                          <p:val>
                                            <p:fltVal val="0"/>
                                          </p:val>
                                        </p:tav>
                                        <p:tav tm="100000">
                                          <p:val>
                                            <p:fltVal val="1"/>
                                          </p:val>
                                        </p:tav>
                                      </p:tavLst>
                                    </p:anim>
                                    <p:anim calcmode="lin" valueType="num">
                                      <p:cBhvr>
                                        <p:cTn id="27"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7|2.4|2.3|1.6|1.7"/>
</p:tagLst>
</file>

<file path=ppt/tags/tag2.xml><?xml version="1.0" encoding="utf-8"?>
<p:tagLst xmlns:a="http://schemas.openxmlformats.org/drawingml/2006/main" xmlns:r="http://schemas.openxmlformats.org/officeDocument/2006/relationships" xmlns:p="http://schemas.openxmlformats.org/presentationml/2006/main">
  <p:tag name="TIMING" val="|1.7|2.4|1.2|1.5|4.1"/>
</p:tagLst>
</file>

<file path=ppt/tags/tag3.xml><?xml version="1.0" encoding="utf-8"?>
<p:tagLst xmlns:a="http://schemas.openxmlformats.org/drawingml/2006/main" xmlns:r="http://schemas.openxmlformats.org/officeDocument/2006/relationships" xmlns:p="http://schemas.openxmlformats.org/presentationml/2006/main">
  <p:tag name="TIMING" val="|1.3|3.2|1.2|1.4"/>
</p:tagLst>
</file>

<file path=ppt/tags/tag4.xml><?xml version="1.0" encoding="utf-8"?>
<p:tagLst xmlns:a="http://schemas.openxmlformats.org/drawingml/2006/main" xmlns:r="http://schemas.openxmlformats.org/officeDocument/2006/relationships" xmlns:p="http://schemas.openxmlformats.org/presentationml/2006/main">
  <p:tag name="TIMING" val="|1.2|1.8|1.1|1.3"/>
</p:tagLst>
</file>

<file path=ppt/tags/tag5.xml><?xml version="1.0" encoding="utf-8"?>
<p:tagLst xmlns:a="http://schemas.openxmlformats.org/drawingml/2006/main" xmlns:r="http://schemas.openxmlformats.org/officeDocument/2006/relationships" xmlns:p="http://schemas.openxmlformats.org/presentationml/2006/main">
  <p:tag name="TIMING" val="|2|0.9|1.3"/>
</p:tagLst>
</file>

<file path=ppt/tags/tag6.xml><?xml version="1.0" encoding="utf-8"?>
<p:tagLst xmlns:a="http://schemas.openxmlformats.org/drawingml/2006/main" xmlns:r="http://schemas.openxmlformats.org/officeDocument/2006/relationships" xmlns:p="http://schemas.openxmlformats.org/presentationml/2006/main">
  <p:tag name="TIMING" val="|1|2.2|2.7|1|1.5"/>
</p:tagLst>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3.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215</TotalTime>
  <Words>560</Words>
  <Application>Microsoft Office PowerPoint</Application>
  <PresentationFormat>Widescreen</PresentationFormat>
  <Paragraphs>33</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iransans</vt:lpstr>
      <vt:lpstr>Vapor Trail</vt:lpstr>
      <vt:lpstr>صورت فلکی دی ماه</vt:lpstr>
      <vt:lpstr>نشانه هاو علامت های ماه دی </vt:lpstr>
      <vt:lpstr>ویژگی های صورت فلکی بزغاله</vt:lpstr>
      <vt:lpstr>PowerPoint Presentation</vt:lpstr>
      <vt:lpstr>ستاره های صورت فلکی بزغاله</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صورت فلکی دی ماه</dc:title>
  <dc:creator>rasadgar02</dc:creator>
  <cp:lastModifiedBy>rasadgar02</cp:lastModifiedBy>
  <cp:revision>3</cp:revision>
  <dcterms:created xsi:type="dcterms:W3CDTF">2021-12-25T05:15:19Z</dcterms:created>
  <dcterms:modified xsi:type="dcterms:W3CDTF">2021-12-25T09:16:27Z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